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T Sans Narrow"/>
      <p:regular r:id="rId17"/>
      <p:bold r:id="rId18"/>
    </p:embeddedFont>
    <p:embeddedFont>
      <p:font typeface="Fira Sans Extra Condensed Medium"/>
      <p:regular r:id="rId19"/>
      <p:bold r:id="rId20"/>
      <p:italic r:id="rId21"/>
      <p:boldItalic r:id="rId22"/>
    </p:embeddedFon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FiraSansExtraCondensedMedium-bold.fntdata"/><Relationship Id="rId22" Type="http://schemas.openxmlformats.org/officeDocument/2006/relationships/font" Target="fonts/FiraSansExtraCondensedMedium-boldItalic.fntdata"/><Relationship Id="rId21" Type="http://schemas.openxmlformats.org/officeDocument/2006/relationships/font" Target="fonts/FiraSansExtraCondensedMedium-italic.fntdata"/><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TSansNarrow-regular.fntdata"/><Relationship Id="rId16" Type="http://schemas.openxmlformats.org/officeDocument/2006/relationships/slide" Target="slides/slide11.xml"/><Relationship Id="rId19" Type="http://schemas.openxmlformats.org/officeDocument/2006/relationships/font" Target="fonts/FiraSansExtraCondensedMedium-regular.fntdata"/><Relationship Id="rId18" Type="http://schemas.openxmlformats.org/officeDocument/2006/relationships/font" Target="fonts/PTSansNarrow-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fbcc3b94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fbcc3b94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beacae6cc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beacae6cc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bec404873b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bec404873b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eacae6c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eacae6c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eacae6cc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eacae6cc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beacae6cc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beacae6cc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beacae6cc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beacae6cc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beacae6cc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beacae6cc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eacae6cc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eacae6cc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bfbcc3b9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bfbcc3b9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mailto:terriems@mail.uc.edu" TargetMode="External"/><Relationship Id="rId4" Type="http://schemas.openxmlformats.org/officeDocument/2006/relationships/hyperlink" Target="mailto:bapatta@mail.uc.edu" TargetMode="External"/><Relationship Id="rId5" Type="http://schemas.openxmlformats.org/officeDocument/2006/relationships/hyperlink" Target="mailto:bakhshpi@mail.uc.edu" TargetMode="External"/><Relationship Id="rId6" Type="http://schemas.openxmlformats.org/officeDocument/2006/relationships/hyperlink" Target="mailto:niunn@ucmail.uc.edu" TargetMode="External"/><Relationship Id="rId7" Type="http://schemas.openxmlformats.org/officeDocument/2006/relationships/hyperlink" Target="https://github.com/mterrier23/PetInsigh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2.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nvSpPr>
        <p:spPr>
          <a:xfrm>
            <a:off x="677025" y="1740489"/>
            <a:ext cx="7136700" cy="1022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5400">
                <a:solidFill>
                  <a:srgbClr val="EF6C00"/>
                </a:solidFill>
                <a:latin typeface="PT Sans Narrow"/>
                <a:ea typeface="PT Sans Narrow"/>
                <a:cs typeface="PT Sans Narrow"/>
                <a:sym typeface="PT Sans Narrow"/>
              </a:rPr>
              <a:t>PetInsights	</a:t>
            </a:r>
            <a:endParaRPr b="1" sz="5400">
              <a:solidFill>
                <a:srgbClr val="EF6C00"/>
              </a:solidFill>
              <a:latin typeface="PT Sans Narrow"/>
              <a:ea typeface="PT Sans Narrow"/>
              <a:cs typeface="PT Sans Narrow"/>
              <a:sym typeface="PT Sans Narrow"/>
            </a:endParaRPr>
          </a:p>
        </p:txBody>
      </p:sp>
      <p:sp>
        <p:nvSpPr>
          <p:cNvPr id="67" name="Google Shape;67;p13"/>
          <p:cNvSpPr txBox="1"/>
          <p:nvPr/>
        </p:nvSpPr>
        <p:spPr>
          <a:xfrm>
            <a:off x="2137225" y="2850039"/>
            <a:ext cx="4870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Open Sans"/>
                <a:ea typeface="Open Sans"/>
                <a:cs typeface="Open Sans"/>
                <a:sym typeface="Open Sans"/>
              </a:rPr>
              <a:t>Maïlys Terrier, Pavni Bakhshi, Tosha Bapat</a:t>
            </a:r>
            <a:endParaRPr sz="2400">
              <a:latin typeface="Open Sans"/>
              <a:ea typeface="Open Sans"/>
              <a:cs typeface="Open Sans"/>
              <a:sym typeface="Open Sans"/>
            </a:endParaRPr>
          </a:p>
        </p:txBody>
      </p:sp>
      <p:pic>
        <p:nvPicPr>
          <p:cNvPr id="68" name="Google Shape;68;p13"/>
          <p:cNvPicPr preferRelativeResize="0"/>
          <p:nvPr/>
        </p:nvPicPr>
        <p:blipFill>
          <a:blip r:embed="rId3">
            <a:alphaModFix/>
          </a:blip>
          <a:stretch>
            <a:fillRect/>
          </a:stretch>
        </p:blipFill>
        <p:spPr>
          <a:xfrm>
            <a:off x="5906225" y="1971000"/>
            <a:ext cx="827675" cy="698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16" name="Google Shape;216;p22"/>
          <p:cNvSpPr txBox="1"/>
          <p:nvPr>
            <p:ph idx="1" type="body"/>
          </p:nvPr>
        </p:nvSpPr>
        <p:spPr>
          <a:xfrm>
            <a:off x="311700" y="1247750"/>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tasks complete in Dev Stage 1 include the following:</a:t>
            </a:r>
            <a:endParaRPr/>
          </a:p>
          <a:p>
            <a:pPr indent="-342900" lvl="0" marL="457200" rtl="0" algn="l">
              <a:spcBef>
                <a:spcPts val="1200"/>
              </a:spcBef>
              <a:spcAft>
                <a:spcPts val="0"/>
              </a:spcAft>
              <a:buSzPts val="1800"/>
              <a:buChar char="●"/>
            </a:pPr>
            <a:r>
              <a:rPr lang="en"/>
              <a:t>Adoption seekers can search for pets based on filters such as age, breed, and personality and view results via tiles or map. </a:t>
            </a:r>
            <a:endParaRPr/>
          </a:p>
          <a:p>
            <a:pPr indent="-342900" lvl="0" marL="457200" rtl="0" algn="l">
              <a:spcBef>
                <a:spcPts val="0"/>
              </a:spcBef>
              <a:spcAft>
                <a:spcPts val="0"/>
              </a:spcAft>
              <a:buSzPts val="1800"/>
              <a:buChar char="●"/>
            </a:pPr>
            <a:r>
              <a:rPr lang="en"/>
              <a:t>Contributors can add comments or photos to available pets for users to see. </a:t>
            </a:r>
            <a:endParaRPr/>
          </a:p>
          <a:p>
            <a:pPr indent="0" lvl="0" marL="457200" rtl="0" algn="l">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700"/>
              <a:t>Our goal is to create an application that is accessible to all users. In order to achieve this, we’ve faced challenges in designing an accessibility-friendly front-end, applying localization to the strings in our app to accommodate non-english speakers, and identifying a framework that allows for cross-platform development.</a:t>
            </a:r>
            <a:endParaRPr sz="1700"/>
          </a:p>
          <a:p>
            <a:pPr indent="0" lvl="0" marL="0" rtl="0" algn="l">
              <a:spcBef>
                <a:spcPts val="1200"/>
              </a:spcBef>
              <a:spcAft>
                <a:spcPts val="0"/>
              </a:spcAft>
              <a:buNone/>
            </a:pPr>
            <a:r>
              <a:rPr lang="en" sz="1700"/>
              <a:t>Regarding the framework, we have selected Xamarin.Forms as our choice. As this is a framework that has features still being developed, we had to search for libraries that are compatible with Xamarin.Forms, and when not available, test out novel functionality ourselves.</a:t>
            </a:r>
            <a:endParaRPr sz="1700"/>
          </a:p>
          <a:p>
            <a:pPr indent="0" lvl="0" marL="0" rtl="0" algn="l">
              <a:spcBef>
                <a:spcPts val="1200"/>
              </a:spcBef>
              <a:spcAft>
                <a:spcPts val="1200"/>
              </a:spcAft>
              <a:buNone/>
            </a:pPr>
            <a:r>
              <a:rPr lang="en" sz="1700"/>
              <a:t>As we are also trying to keep our application low-cost, we’ve had the challenge of finding free APIs and databases to use that would satisfy our scalability issue. </a:t>
            </a:r>
            <a:endParaRPr sz="1700"/>
          </a:p>
        </p:txBody>
      </p:sp>
      <p:sp>
        <p:nvSpPr>
          <p:cNvPr id="222" name="Google Shape;222;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Challenges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nvSpPr>
        <p:spPr>
          <a:xfrm>
            <a:off x="568350" y="840450"/>
            <a:ext cx="85206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EF6C00"/>
                </a:solidFill>
                <a:latin typeface="PT Sans Narrow"/>
                <a:ea typeface="PT Sans Narrow"/>
                <a:cs typeface="PT Sans Narrow"/>
                <a:sym typeface="PT Sans Narrow"/>
              </a:rPr>
              <a:t>Names and Contact Information:</a:t>
            </a:r>
            <a:endParaRPr b="1" sz="3600">
              <a:solidFill>
                <a:srgbClr val="EF6C00"/>
              </a:solidFill>
              <a:latin typeface="PT Sans Narrow"/>
              <a:ea typeface="PT Sans Narrow"/>
              <a:cs typeface="PT Sans Narrow"/>
              <a:sym typeface="PT Sans Narrow"/>
            </a:endParaRPr>
          </a:p>
        </p:txBody>
      </p:sp>
      <p:sp>
        <p:nvSpPr>
          <p:cNvPr id="74" name="Google Shape;74;p14"/>
          <p:cNvSpPr txBox="1"/>
          <p:nvPr/>
        </p:nvSpPr>
        <p:spPr>
          <a:xfrm>
            <a:off x="623400" y="1653301"/>
            <a:ext cx="8520600" cy="307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695D46"/>
                </a:solidFill>
                <a:latin typeface="Open Sans"/>
                <a:ea typeface="Open Sans"/>
                <a:cs typeface="Open Sans"/>
                <a:sym typeface="Open Sans"/>
              </a:rPr>
              <a:t>  </a:t>
            </a:r>
            <a:r>
              <a:rPr b="1" lang="en" sz="1600">
                <a:solidFill>
                  <a:srgbClr val="695D46"/>
                </a:solidFill>
                <a:latin typeface="Open Sans"/>
                <a:ea typeface="Open Sans"/>
                <a:cs typeface="Open Sans"/>
                <a:sym typeface="Open Sans"/>
              </a:rPr>
              <a:t>Members:</a:t>
            </a:r>
            <a:endParaRPr b="1" sz="1600">
              <a:solidFill>
                <a:srgbClr val="695D46"/>
              </a:solidFill>
              <a:latin typeface="Open Sans"/>
              <a:ea typeface="Open Sans"/>
              <a:cs typeface="Open Sans"/>
              <a:sym typeface="Open Sans"/>
            </a:endParaRPr>
          </a:p>
          <a:p>
            <a:pPr indent="-330200" lvl="0" marL="457200" rtl="0" algn="l">
              <a:lnSpc>
                <a:spcPct val="115000"/>
              </a:lnSpc>
              <a:spcBef>
                <a:spcPts val="500"/>
              </a:spcBef>
              <a:spcAft>
                <a:spcPts val="0"/>
              </a:spcAft>
              <a:buClr>
                <a:srgbClr val="695D46"/>
              </a:buClr>
              <a:buSzPts val="1600"/>
              <a:buFont typeface="Open Sans"/>
              <a:buChar char="●"/>
            </a:pPr>
            <a:r>
              <a:rPr lang="en" sz="1600">
                <a:solidFill>
                  <a:srgbClr val="695D46"/>
                </a:solidFill>
                <a:latin typeface="Open Sans"/>
                <a:ea typeface="Open Sans"/>
                <a:cs typeface="Open Sans"/>
                <a:sym typeface="Open Sans"/>
              </a:rPr>
              <a:t>Maïlys Terrier: </a:t>
            </a:r>
            <a:r>
              <a:rPr lang="en" sz="1600" u="sng">
                <a:solidFill>
                  <a:srgbClr val="CE93D8"/>
                </a:solidFill>
                <a:latin typeface="Open Sans"/>
                <a:ea typeface="Open Sans"/>
                <a:cs typeface="Open Sans"/>
                <a:sym typeface="Open Sans"/>
                <a:hlinkClick r:id="rId3">
                  <a:extLst>
                    <a:ext uri="{A12FA001-AC4F-418D-AE19-62706E023703}">
                      <ahyp:hlinkClr val="tx"/>
                    </a:ext>
                  </a:extLst>
                </a:hlinkClick>
              </a:rPr>
              <a:t>terriems@mail.uc.edu</a:t>
            </a:r>
            <a:endParaRPr sz="1600">
              <a:solidFill>
                <a:srgbClr val="695D46"/>
              </a:solidFill>
              <a:latin typeface="Open Sans"/>
              <a:ea typeface="Open Sans"/>
              <a:cs typeface="Open Sans"/>
              <a:sym typeface="Open Sans"/>
            </a:endParaRPr>
          </a:p>
          <a:p>
            <a:pPr indent="-330200" lvl="0" marL="457200" rtl="0" algn="l">
              <a:lnSpc>
                <a:spcPct val="115000"/>
              </a:lnSpc>
              <a:spcBef>
                <a:spcPts val="0"/>
              </a:spcBef>
              <a:spcAft>
                <a:spcPts val="0"/>
              </a:spcAft>
              <a:buClr>
                <a:srgbClr val="695D46"/>
              </a:buClr>
              <a:buSzPts val="1600"/>
              <a:buFont typeface="Open Sans"/>
              <a:buChar char="●"/>
            </a:pPr>
            <a:r>
              <a:rPr lang="en" sz="1600">
                <a:solidFill>
                  <a:srgbClr val="695D46"/>
                </a:solidFill>
                <a:latin typeface="Open Sans"/>
                <a:ea typeface="Open Sans"/>
                <a:cs typeface="Open Sans"/>
                <a:sym typeface="Open Sans"/>
              </a:rPr>
              <a:t>Tosha Bapat: </a:t>
            </a:r>
            <a:r>
              <a:rPr lang="en" sz="1600" u="sng">
                <a:solidFill>
                  <a:srgbClr val="CE93D8"/>
                </a:solidFill>
                <a:latin typeface="Open Sans"/>
                <a:ea typeface="Open Sans"/>
                <a:cs typeface="Open Sans"/>
                <a:sym typeface="Open Sans"/>
                <a:hlinkClick r:id="rId4">
                  <a:extLst>
                    <a:ext uri="{A12FA001-AC4F-418D-AE19-62706E023703}">
                      <ahyp:hlinkClr val="tx"/>
                    </a:ext>
                  </a:extLst>
                </a:hlinkClick>
              </a:rPr>
              <a:t>bapatta@mail.uc.edu</a:t>
            </a:r>
            <a:endParaRPr sz="1600">
              <a:solidFill>
                <a:srgbClr val="695D46"/>
              </a:solidFill>
              <a:latin typeface="Open Sans"/>
              <a:ea typeface="Open Sans"/>
              <a:cs typeface="Open Sans"/>
              <a:sym typeface="Open Sans"/>
            </a:endParaRPr>
          </a:p>
          <a:p>
            <a:pPr indent="-330200" lvl="0" marL="457200" rtl="0" algn="l">
              <a:lnSpc>
                <a:spcPct val="115000"/>
              </a:lnSpc>
              <a:spcBef>
                <a:spcPts val="0"/>
              </a:spcBef>
              <a:spcAft>
                <a:spcPts val="0"/>
              </a:spcAft>
              <a:buClr>
                <a:srgbClr val="695D46"/>
              </a:buClr>
              <a:buSzPts val="1600"/>
              <a:buFont typeface="Open Sans"/>
              <a:buChar char="●"/>
            </a:pPr>
            <a:r>
              <a:rPr lang="en" sz="1600">
                <a:solidFill>
                  <a:srgbClr val="695D46"/>
                </a:solidFill>
                <a:latin typeface="Open Sans"/>
                <a:ea typeface="Open Sans"/>
                <a:cs typeface="Open Sans"/>
                <a:sym typeface="Open Sans"/>
              </a:rPr>
              <a:t>Pavni Bakhshi: </a:t>
            </a:r>
            <a:r>
              <a:rPr lang="en" sz="1600" u="sng">
                <a:solidFill>
                  <a:srgbClr val="CE93D8"/>
                </a:solidFill>
                <a:latin typeface="Open Sans"/>
                <a:ea typeface="Open Sans"/>
                <a:cs typeface="Open Sans"/>
                <a:sym typeface="Open Sans"/>
                <a:hlinkClick r:id="rId5">
                  <a:extLst>
                    <a:ext uri="{A12FA001-AC4F-418D-AE19-62706E023703}">
                      <ahyp:hlinkClr val="tx"/>
                    </a:ext>
                  </a:extLst>
                </a:hlinkClick>
              </a:rPr>
              <a:t>bakhshpi@mail.uc.edu</a:t>
            </a:r>
            <a:endParaRPr sz="1600">
              <a:solidFill>
                <a:srgbClr val="695D46"/>
              </a:solidFill>
              <a:latin typeface="Open Sans"/>
              <a:ea typeface="Open Sans"/>
              <a:cs typeface="Open Sans"/>
              <a:sym typeface="Open Sans"/>
            </a:endParaRPr>
          </a:p>
          <a:p>
            <a:pPr indent="0" lvl="0" marL="0" rtl="0" algn="l">
              <a:lnSpc>
                <a:spcPct val="115000"/>
              </a:lnSpc>
              <a:spcBef>
                <a:spcPts val="1600"/>
              </a:spcBef>
              <a:spcAft>
                <a:spcPts val="0"/>
              </a:spcAft>
              <a:buNone/>
            </a:pPr>
            <a:r>
              <a:rPr b="1" lang="en" sz="1600">
                <a:solidFill>
                  <a:srgbClr val="695D46"/>
                </a:solidFill>
                <a:latin typeface="Open Sans"/>
                <a:ea typeface="Open Sans"/>
                <a:cs typeface="Open Sans"/>
                <a:sym typeface="Open Sans"/>
              </a:rPr>
              <a:t>  </a:t>
            </a:r>
            <a:r>
              <a:rPr b="1" lang="en" sz="1600">
                <a:solidFill>
                  <a:srgbClr val="695D46"/>
                </a:solidFill>
                <a:latin typeface="Open Sans"/>
                <a:ea typeface="Open Sans"/>
                <a:cs typeface="Open Sans"/>
                <a:sym typeface="Open Sans"/>
              </a:rPr>
              <a:t>Advisor:</a:t>
            </a:r>
            <a:endParaRPr b="1" sz="1600">
              <a:solidFill>
                <a:srgbClr val="695D46"/>
              </a:solidFill>
              <a:latin typeface="Open Sans"/>
              <a:ea typeface="Open Sans"/>
              <a:cs typeface="Open Sans"/>
              <a:sym typeface="Open Sans"/>
            </a:endParaRPr>
          </a:p>
          <a:p>
            <a:pPr indent="-330200" lvl="0" marL="457200" rtl="0" algn="l">
              <a:lnSpc>
                <a:spcPct val="115000"/>
              </a:lnSpc>
              <a:spcBef>
                <a:spcPts val="500"/>
              </a:spcBef>
              <a:spcAft>
                <a:spcPts val="0"/>
              </a:spcAft>
              <a:buClr>
                <a:srgbClr val="695D46"/>
              </a:buClr>
              <a:buSzPts val="1600"/>
              <a:buFont typeface="Open Sans"/>
              <a:buChar char="●"/>
            </a:pPr>
            <a:r>
              <a:rPr lang="en" sz="1600">
                <a:solidFill>
                  <a:srgbClr val="695D46"/>
                </a:solidFill>
                <a:latin typeface="Open Sans"/>
                <a:ea typeface="Open Sans"/>
                <a:cs typeface="Open Sans"/>
                <a:sym typeface="Open Sans"/>
              </a:rPr>
              <a:t>Nan Niu: </a:t>
            </a:r>
            <a:r>
              <a:rPr lang="en" sz="1600" u="sng">
                <a:solidFill>
                  <a:srgbClr val="CE93D8"/>
                </a:solidFill>
                <a:latin typeface="Open Sans"/>
                <a:ea typeface="Open Sans"/>
                <a:cs typeface="Open Sans"/>
                <a:sym typeface="Open Sans"/>
                <a:hlinkClick r:id="rId6">
                  <a:extLst>
                    <a:ext uri="{A12FA001-AC4F-418D-AE19-62706E023703}">
                      <ahyp:hlinkClr val="tx"/>
                    </a:ext>
                  </a:extLst>
                </a:hlinkClick>
              </a:rPr>
              <a:t>niunn@ucmail.uc.edu</a:t>
            </a:r>
            <a:endParaRPr sz="1600">
              <a:solidFill>
                <a:srgbClr val="695D46"/>
              </a:solidFill>
              <a:latin typeface="Open Sans"/>
              <a:ea typeface="Open Sans"/>
              <a:cs typeface="Open Sans"/>
              <a:sym typeface="Open Sans"/>
            </a:endParaRPr>
          </a:p>
          <a:p>
            <a:pPr indent="0" lvl="0" marL="0" rtl="0" algn="l">
              <a:lnSpc>
                <a:spcPct val="115000"/>
              </a:lnSpc>
              <a:spcBef>
                <a:spcPts val="1600"/>
              </a:spcBef>
              <a:spcAft>
                <a:spcPts val="0"/>
              </a:spcAft>
              <a:buNone/>
            </a:pPr>
            <a:r>
              <a:rPr b="1" lang="en" sz="1600">
                <a:solidFill>
                  <a:schemeClr val="dk2"/>
                </a:solidFill>
                <a:latin typeface="Open Sans"/>
                <a:ea typeface="Open Sans"/>
                <a:cs typeface="Open Sans"/>
                <a:sym typeface="Open Sans"/>
              </a:rPr>
              <a:t>  GitHub: </a:t>
            </a:r>
            <a:r>
              <a:rPr lang="en" sz="1600" u="sng">
                <a:solidFill>
                  <a:schemeClr val="hlink"/>
                </a:solidFill>
                <a:latin typeface="Open Sans"/>
                <a:ea typeface="Open Sans"/>
                <a:cs typeface="Open Sans"/>
                <a:sym typeface="Open Sans"/>
                <a:hlinkClick r:id="rId7"/>
              </a:rPr>
              <a:t>https://github.com/mterrier23/PetInsights</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a:p>
            <a:pPr indent="0" lvl="0" marL="0" rtl="0" algn="l">
              <a:lnSpc>
                <a:spcPct val="115000"/>
              </a:lnSpc>
              <a:spcBef>
                <a:spcPts val="1600"/>
              </a:spcBef>
              <a:spcAft>
                <a:spcPts val="0"/>
              </a:spcAft>
              <a:buNone/>
            </a:pPr>
            <a:r>
              <a:t/>
            </a:r>
            <a:endParaRPr sz="1600">
              <a:solidFill>
                <a:srgbClr val="695D46"/>
              </a:solidFill>
              <a:latin typeface="Open Sans"/>
              <a:ea typeface="Open Sans"/>
              <a:cs typeface="Open Sans"/>
              <a:sym typeface="Open Sans"/>
            </a:endParaRPr>
          </a:p>
          <a:p>
            <a:pPr indent="0" lvl="0" marL="457200" rtl="0" algn="l">
              <a:lnSpc>
                <a:spcPct val="115000"/>
              </a:lnSpc>
              <a:spcBef>
                <a:spcPts val="1600"/>
              </a:spcBef>
              <a:spcAft>
                <a:spcPts val="1600"/>
              </a:spcAft>
              <a:buNone/>
            </a:pPr>
            <a:r>
              <a:t/>
            </a:r>
            <a:endParaRPr sz="1600">
              <a:solidFill>
                <a:srgbClr val="695D46"/>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A few of our teammates have experience volunteering at animal shelters and have observed how a key issue shelters deal with is pets being brought or returned due to being not what the adopter or buyer expected.</a:t>
            </a:r>
            <a:endParaRPr sz="1600"/>
          </a:p>
          <a:p>
            <a:pPr indent="0" lvl="0" marL="0" rtl="0" algn="l">
              <a:spcBef>
                <a:spcPts val="1200"/>
              </a:spcBef>
              <a:spcAft>
                <a:spcPts val="1200"/>
              </a:spcAft>
              <a:buNone/>
            </a:pPr>
            <a:r>
              <a:rPr lang="en" sz="1600"/>
              <a:t>To help tackle this issue, PetInsights was created. With its </a:t>
            </a:r>
            <a:r>
              <a:rPr lang="en" sz="1600"/>
              <a:t>crowdsourcing</a:t>
            </a:r>
            <a:r>
              <a:rPr lang="en" sz="1600"/>
              <a:t> feature, users share the interactions they’ve had with the pets, giving potential adopters more insight on the pet’s personality and behavior. If adopters have an early understanding of the what to expect from the pet, they’ll be able to make more conscious decisions in the adoption process.</a:t>
            </a:r>
            <a:endParaRPr sz="1600"/>
          </a:p>
        </p:txBody>
      </p:sp>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Intellectual Merits </a:t>
            </a:r>
            <a:endParaRPr/>
          </a:p>
        </p:txBody>
      </p:sp>
      <p:sp>
        <p:nvSpPr>
          <p:cNvPr id="86" name="Google Shape;86;p16"/>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Many adoption apps already exist, such as PetFinder, Petdoption, etc., but none of these apps allow users to share information on the pets listed. To our knowledge, PetInsights is the first crowd-sourced pet adoption application.       </a:t>
            </a:r>
            <a:endParaRPr/>
          </a:p>
          <a:p>
            <a:pPr indent="0" lvl="0" marL="0" rtl="0" algn="l">
              <a:spcBef>
                <a:spcPts val="1200"/>
              </a:spcBef>
              <a:spcAft>
                <a:spcPts val="1200"/>
              </a:spcAft>
              <a:buNone/>
            </a:pPr>
            <a:r>
              <a:rPr lang="en"/>
              <a:t>This will also help users adopt pets they have “virtually interacted with” at a time where they cannot necessarily go outside such as during a pandemic. Shelter Animal Counts (has a database tracking about 500 shelter organizations) recorded a rise in 15% adoptions - about 26,000 more adoptions in 2020 than the year before.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Broader Impacts</a:t>
            </a:r>
            <a:endParaRPr/>
          </a:p>
        </p:txBody>
      </p:sp>
      <p:sp>
        <p:nvSpPr>
          <p:cNvPr id="92" name="Google Shape;92;p17"/>
          <p:cNvSpPr txBox="1"/>
          <p:nvPr/>
        </p:nvSpPr>
        <p:spPr>
          <a:xfrm>
            <a:off x="311700" y="2851925"/>
            <a:ext cx="284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Saves and improves lives of many animals</a:t>
            </a:r>
            <a:endParaRPr b="1">
              <a:latin typeface="Open Sans"/>
              <a:ea typeface="Open Sans"/>
              <a:cs typeface="Open Sans"/>
              <a:sym typeface="Open Sans"/>
            </a:endParaRPr>
          </a:p>
        </p:txBody>
      </p:sp>
      <p:sp>
        <p:nvSpPr>
          <p:cNvPr id="93" name="Google Shape;93;p17"/>
          <p:cNvSpPr txBox="1"/>
          <p:nvPr/>
        </p:nvSpPr>
        <p:spPr>
          <a:xfrm>
            <a:off x="3534950" y="3621650"/>
            <a:ext cx="28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4" name="Google Shape;94;p17"/>
          <p:cNvSpPr txBox="1"/>
          <p:nvPr/>
        </p:nvSpPr>
        <p:spPr>
          <a:xfrm>
            <a:off x="3151200" y="2851925"/>
            <a:ext cx="284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People can save time and resources</a:t>
            </a:r>
            <a:endParaRPr b="1">
              <a:latin typeface="Open Sans"/>
              <a:ea typeface="Open Sans"/>
              <a:cs typeface="Open Sans"/>
              <a:sym typeface="Open Sans"/>
            </a:endParaRPr>
          </a:p>
        </p:txBody>
      </p:sp>
      <p:sp>
        <p:nvSpPr>
          <p:cNvPr id="95" name="Google Shape;95;p17"/>
          <p:cNvSpPr txBox="1"/>
          <p:nvPr/>
        </p:nvSpPr>
        <p:spPr>
          <a:xfrm>
            <a:off x="311700" y="3467525"/>
            <a:ext cx="2841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Shelters support animals by nursing them and helping them. Sometimes, shelters run out of resources. By adopting pets, these animals’ lives can be improved (and potentially saved).</a:t>
            </a:r>
            <a:endParaRPr sz="1200">
              <a:latin typeface="Open Sans"/>
              <a:ea typeface="Open Sans"/>
              <a:cs typeface="Open Sans"/>
              <a:sym typeface="Open Sans"/>
            </a:endParaRPr>
          </a:p>
        </p:txBody>
      </p:sp>
      <p:sp>
        <p:nvSpPr>
          <p:cNvPr id="96" name="Google Shape;96;p17"/>
          <p:cNvSpPr txBox="1"/>
          <p:nvPr/>
        </p:nvSpPr>
        <p:spPr>
          <a:xfrm>
            <a:off x="3151200" y="3467525"/>
            <a:ext cx="2841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It can be difficult to find adoption centers, and a pet that you like. By using the app, people can save the time it takes to physically visit shelters and pets.</a:t>
            </a:r>
            <a:endParaRPr sz="1200">
              <a:latin typeface="Open Sans"/>
              <a:ea typeface="Open Sans"/>
              <a:cs typeface="Open Sans"/>
              <a:sym typeface="Open Sans"/>
            </a:endParaRPr>
          </a:p>
        </p:txBody>
      </p:sp>
      <p:sp>
        <p:nvSpPr>
          <p:cNvPr id="97" name="Google Shape;97;p17"/>
          <p:cNvSpPr txBox="1"/>
          <p:nvPr/>
        </p:nvSpPr>
        <p:spPr>
          <a:xfrm>
            <a:off x="5992800" y="2851925"/>
            <a:ext cx="284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Open Sans"/>
                <a:ea typeface="Open Sans"/>
                <a:cs typeface="Open Sans"/>
                <a:sym typeface="Open Sans"/>
              </a:rPr>
              <a:t>There is a push towards volunteering and donation</a:t>
            </a:r>
            <a:endParaRPr b="1">
              <a:latin typeface="Open Sans"/>
              <a:ea typeface="Open Sans"/>
              <a:cs typeface="Open Sans"/>
              <a:sym typeface="Open Sans"/>
            </a:endParaRPr>
          </a:p>
        </p:txBody>
      </p:sp>
      <p:sp>
        <p:nvSpPr>
          <p:cNvPr id="98" name="Google Shape;98;p17"/>
          <p:cNvSpPr txBox="1"/>
          <p:nvPr/>
        </p:nvSpPr>
        <p:spPr>
          <a:xfrm>
            <a:off x="5992800" y="3467525"/>
            <a:ext cx="2841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Open Sans"/>
                <a:ea typeface="Open Sans"/>
                <a:cs typeface="Open Sans"/>
                <a:sym typeface="Open Sans"/>
              </a:rPr>
              <a:t>The users of our app are also reminded of the work they can do to benefit the world - by donating goods they would throw away otherwise, or volunteering their time.</a:t>
            </a:r>
            <a:endParaRPr sz="1200">
              <a:latin typeface="Open Sans"/>
              <a:ea typeface="Open Sans"/>
              <a:cs typeface="Open Sans"/>
              <a:sym typeface="Open Sans"/>
            </a:endParaRPr>
          </a:p>
        </p:txBody>
      </p:sp>
      <p:pic>
        <p:nvPicPr>
          <p:cNvPr id="99" name="Google Shape;99;p17"/>
          <p:cNvPicPr preferRelativeResize="0"/>
          <p:nvPr/>
        </p:nvPicPr>
        <p:blipFill rotWithShape="1">
          <a:blip r:embed="rId3">
            <a:alphaModFix/>
          </a:blip>
          <a:srcRect b="28572" l="0" r="0" t="28248"/>
          <a:stretch/>
        </p:blipFill>
        <p:spPr>
          <a:xfrm>
            <a:off x="359325" y="1199900"/>
            <a:ext cx="2468880" cy="1592429"/>
          </a:xfrm>
          <a:prstGeom prst="rect">
            <a:avLst/>
          </a:prstGeom>
          <a:noFill/>
          <a:ln>
            <a:noFill/>
          </a:ln>
        </p:spPr>
      </p:pic>
      <p:pic>
        <p:nvPicPr>
          <p:cNvPr id="100" name="Google Shape;100;p17"/>
          <p:cNvPicPr preferRelativeResize="0"/>
          <p:nvPr/>
        </p:nvPicPr>
        <p:blipFill rotWithShape="1">
          <a:blip r:embed="rId4">
            <a:alphaModFix/>
          </a:blip>
          <a:srcRect b="3735" l="0" r="0" t="0"/>
          <a:stretch/>
        </p:blipFill>
        <p:spPr>
          <a:xfrm>
            <a:off x="3231625" y="1205951"/>
            <a:ext cx="2468876" cy="1592425"/>
          </a:xfrm>
          <a:prstGeom prst="rect">
            <a:avLst/>
          </a:prstGeom>
          <a:noFill/>
          <a:ln>
            <a:noFill/>
          </a:ln>
        </p:spPr>
      </p:pic>
      <p:pic>
        <p:nvPicPr>
          <p:cNvPr id="101" name="Google Shape;101;p17"/>
          <p:cNvPicPr preferRelativeResize="0"/>
          <p:nvPr/>
        </p:nvPicPr>
        <p:blipFill>
          <a:blip r:embed="rId5">
            <a:alphaModFix/>
          </a:blip>
          <a:stretch>
            <a:fillRect/>
          </a:stretch>
        </p:blipFill>
        <p:spPr>
          <a:xfrm>
            <a:off x="5992800" y="1181275"/>
            <a:ext cx="2468880" cy="1641806"/>
          </a:xfrm>
          <a:prstGeom prst="rect">
            <a:avLst/>
          </a:prstGeom>
          <a:noFill/>
          <a:ln>
            <a:noFill/>
          </a:ln>
        </p:spPr>
      </p:pic>
      <p:sp>
        <p:nvSpPr>
          <p:cNvPr id="102" name="Google Shape;102;p17"/>
          <p:cNvSpPr txBox="1"/>
          <p:nvPr/>
        </p:nvSpPr>
        <p:spPr>
          <a:xfrm>
            <a:off x="5278963" y="4652375"/>
            <a:ext cx="31827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i="1" lang="en" sz="1000">
                <a:solidFill>
                  <a:srgbClr val="999999"/>
                </a:solidFill>
                <a:latin typeface="Open Sans"/>
                <a:ea typeface="Open Sans"/>
                <a:cs typeface="Open Sans"/>
                <a:sym typeface="Open Sans"/>
              </a:rPr>
              <a:t>Images from unsplash.com</a:t>
            </a:r>
            <a:endParaRPr i="1" sz="1000">
              <a:solidFill>
                <a:srgbClr val="999999"/>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Specifications</a:t>
            </a:r>
            <a:endParaRPr/>
          </a:p>
        </p:txBody>
      </p:sp>
      <p:pic>
        <p:nvPicPr>
          <p:cNvPr id="108" name="Google Shape;108;p18"/>
          <p:cNvPicPr preferRelativeResize="0"/>
          <p:nvPr/>
        </p:nvPicPr>
        <p:blipFill>
          <a:blip r:embed="rId3">
            <a:alphaModFix/>
          </a:blip>
          <a:stretch>
            <a:fillRect/>
          </a:stretch>
        </p:blipFill>
        <p:spPr>
          <a:xfrm>
            <a:off x="703688" y="1152425"/>
            <a:ext cx="7736624" cy="3721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Technologies</a:t>
            </a:r>
            <a:endParaRPr/>
          </a:p>
        </p:txBody>
      </p:sp>
      <p:sp>
        <p:nvSpPr>
          <p:cNvPr id="114" name="Google Shape;114;p19"/>
          <p:cNvSpPr txBox="1"/>
          <p:nvPr>
            <p:ph idx="1" type="body"/>
          </p:nvPr>
        </p:nvSpPr>
        <p:spPr>
          <a:xfrm>
            <a:off x="311700" y="1266325"/>
            <a:ext cx="56043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create our cross-platform application, we are using Xamarin.Forms, a framework developed on XAML and C#. </a:t>
            </a:r>
            <a:endParaRPr/>
          </a:p>
          <a:p>
            <a:pPr indent="0" lvl="0" marL="0" rtl="0" algn="l">
              <a:spcBef>
                <a:spcPts val="1200"/>
              </a:spcBef>
              <a:spcAft>
                <a:spcPts val="0"/>
              </a:spcAft>
              <a:buNone/>
            </a:pPr>
            <a:r>
              <a:rPr lang="en"/>
              <a:t>Our data is hosted on Google’s Firebase service. </a:t>
            </a:r>
            <a:br>
              <a:rPr lang="en"/>
            </a:br>
            <a:r>
              <a:rPr lang="en"/>
              <a:t>We are also using Google Maps API to allow location and map-based search options to users. </a:t>
            </a:r>
            <a:endParaRPr/>
          </a:p>
          <a:p>
            <a:pPr indent="0" lvl="0" marL="0" rtl="0" algn="l">
              <a:spcBef>
                <a:spcPts val="1200"/>
              </a:spcBef>
              <a:spcAft>
                <a:spcPts val="1200"/>
              </a:spcAft>
              <a:buNone/>
            </a:pPr>
            <a:r>
              <a:rPr lang="en"/>
              <a:t>We also use Git for version control and Figma to create our app design.</a:t>
            </a:r>
            <a:endParaRPr/>
          </a:p>
        </p:txBody>
      </p:sp>
      <p:pic>
        <p:nvPicPr>
          <p:cNvPr id="115" name="Google Shape;115;p19"/>
          <p:cNvPicPr preferRelativeResize="0"/>
          <p:nvPr/>
        </p:nvPicPr>
        <p:blipFill>
          <a:blip r:embed="rId3">
            <a:alphaModFix/>
          </a:blip>
          <a:stretch>
            <a:fillRect/>
          </a:stretch>
        </p:blipFill>
        <p:spPr>
          <a:xfrm>
            <a:off x="5916000" y="1285250"/>
            <a:ext cx="2515974" cy="1054600"/>
          </a:xfrm>
          <a:prstGeom prst="rect">
            <a:avLst/>
          </a:prstGeom>
          <a:noFill/>
          <a:ln>
            <a:noFill/>
          </a:ln>
        </p:spPr>
      </p:pic>
      <p:pic>
        <p:nvPicPr>
          <p:cNvPr id="116" name="Google Shape;116;p19"/>
          <p:cNvPicPr preferRelativeResize="0"/>
          <p:nvPr/>
        </p:nvPicPr>
        <p:blipFill>
          <a:blip r:embed="rId4">
            <a:alphaModFix/>
          </a:blip>
          <a:stretch>
            <a:fillRect/>
          </a:stretch>
        </p:blipFill>
        <p:spPr>
          <a:xfrm>
            <a:off x="6168725" y="2236450"/>
            <a:ext cx="2124150" cy="597850"/>
          </a:xfrm>
          <a:prstGeom prst="rect">
            <a:avLst/>
          </a:prstGeom>
          <a:noFill/>
          <a:ln>
            <a:noFill/>
          </a:ln>
        </p:spPr>
      </p:pic>
      <p:pic>
        <p:nvPicPr>
          <p:cNvPr id="117" name="Google Shape;117;p19"/>
          <p:cNvPicPr preferRelativeResize="0"/>
          <p:nvPr/>
        </p:nvPicPr>
        <p:blipFill>
          <a:blip r:embed="rId5">
            <a:alphaModFix/>
          </a:blip>
          <a:stretch>
            <a:fillRect/>
          </a:stretch>
        </p:blipFill>
        <p:spPr>
          <a:xfrm>
            <a:off x="6601990" y="3100082"/>
            <a:ext cx="1257621" cy="707400"/>
          </a:xfrm>
          <a:prstGeom prst="rect">
            <a:avLst/>
          </a:prstGeom>
          <a:noFill/>
          <a:ln>
            <a:noFill/>
          </a:ln>
        </p:spPr>
      </p:pic>
      <p:pic>
        <p:nvPicPr>
          <p:cNvPr id="118" name="Google Shape;118;p19"/>
          <p:cNvPicPr preferRelativeResize="0"/>
          <p:nvPr/>
        </p:nvPicPr>
        <p:blipFill>
          <a:blip r:embed="rId6">
            <a:alphaModFix/>
          </a:blip>
          <a:stretch>
            <a:fillRect/>
          </a:stretch>
        </p:blipFill>
        <p:spPr>
          <a:xfrm>
            <a:off x="7724575" y="3150850"/>
            <a:ext cx="597850" cy="597850"/>
          </a:xfrm>
          <a:prstGeom prst="rect">
            <a:avLst/>
          </a:prstGeom>
          <a:noFill/>
          <a:ln>
            <a:noFill/>
          </a:ln>
        </p:spPr>
      </p:pic>
      <p:pic>
        <p:nvPicPr>
          <p:cNvPr id="119" name="Google Shape;119;p19"/>
          <p:cNvPicPr preferRelativeResize="0"/>
          <p:nvPr/>
        </p:nvPicPr>
        <p:blipFill>
          <a:blip r:embed="rId7">
            <a:alphaModFix/>
          </a:blip>
          <a:stretch>
            <a:fillRect/>
          </a:stretch>
        </p:blipFill>
        <p:spPr>
          <a:xfrm>
            <a:off x="6076825" y="3150850"/>
            <a:ext cx="707400" cy="707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Milestones </a:t>
            </a:r>
            <a:endParaRPr/>
          </a:p>
        </p:txBody>
      </p:sp>
      <p:sp>
        <p:nvSpPr>
          <p:cNvPr id="125" name="Google Shape;125;p20"/>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Feature Implementation by March 25th</a:t>
            </a:r>
            <a:endParaRPr/>
          </a:p>
          <a:p>
            <a:pPr indent="-317500" lvl="1" marL="914400" rtl="0" algn="l">
              <a:spcBef>
                <a:spcPts val="0"/>
              </a:spcBef>
              <a:spcAft>
                <a:spcPts val="0"/>
              </a:spcAft>
              <a:buSzPts val="1400"/>
              <a:buChar char="○"/>
            </a:pPr>
            <a:r>
              <a:rPr lang="en"/>
              <a:t>Database testing - storage and retrieval of information</a:t>
            </a:r>
            <a:endParaRPr/>
          </a:p>
          <a:p>
            <a:pPr indent="-317500" lvl="1" marL="914400" rtl="0" algn="l">
              <a:spcBef>
                <a:spcPts val="0"/>
              </a:spcBef>
              <a:spcAft>
                <a:spcPts val="0"/>
              </a:spcAft>
              <a:buSzPts val="1400"/>
              <a:buChar char="○"/>
            </a:pPr>
            <a:r>
              <a:rPr lang="en"/>
              <a:t>Map API implementation</a:t>
            </a:r>
            <a:endParaRPr/>
          </a:p>
          <a:p>
            <a:pPr indent="-317500" lvl="1" marL="914400" rtl="0" algn="l">
              <a:spcBef>
                <a:spcPts val="0"/>
              </a:spcBef>
              <a:spcAft>
                <a:spcPts val="0"/>
              </a:spcAft>
              <a:buSzPts val="1400"/>
              <a:buChar char="○"/>
            </a:pPr>
            <a:r>
              <a:rPr lang="en"/>
              <a:t>Favoriting pets implementation</a:t>
            </a:r>
            <a:endParaRPr/>
          </a:p>
          <a:p>
            <a:pPr indent="-317500" lvl="1" marL="914400" rtl="0" algn="l">
              <a:spcBef>
                <a:spcPts val="0"/>
              </a:spcBef>
              <a:spcAft>
                <a:spcPts val="0"/>
              </a:spcAft>
              <a:buSzPts val="1400"/>
              <a:buChar char="○"/>
            </a:pPr>
            <a:r>
              <a:rPr lang="en"/>
              <a:t>Verify accessibility</a:t>
            </a:r>
            <a:endParaRPr/>
          </a:p>
          <a:p>
            <a:pPr indent="-317500" lvl="1" marL="914400" rtl="0" algn="l">
              <a:lnSpc>
                <a:spcPct val="200000"/>
              </a:lnSpc>
              <a:spcBef>
                <a:spcPts val="0"/>
              </a:spcBef>
              <a:spcAft>
                <a:spcPts val="0"/>
              </a:spcAft>
              <a:buSzPts val="1400"/>
              <a:buChar char="○"/>
            </a:pPr>
            <a:r>
              <a:rPr lang="en"/>
              <a:t>Establish contact with shelter organizations</a:t>
            </a:r>
            <a:endParaRPr/>
          </a:p>
          <a:p>
            <a:pPr indent="-342900" lvl="0" marL="457200" rtl="0" algn="l">
              <a:spcBef>
                <a:spcPts val="0"/>
              </a:spcBef>
              <a:spcAft>
                <a:spcPts val="0"/>
              </a:spcAft>
              <a:buSzPts val="1800"/>
              <a:buChar char="●"/>
            </a:pPr>
            <a:r>
              <a:rPr lang="en"/>
              <a:t>Organizational POV by April 15</a:t>
            </a:r>
            <a:endParaRPr/>
          </a:p>
          <a:p>
            <a:pPr indent="-317500" lvl="1" marL="914400" rtl="0" algn="l">
              <a:spcBef>
                <a:spcPts val="0"/>
              </a:spcBef>
              <a:spcAft>
                <a:spcPts val="0"/>
              </a:spcAft>
              <a:buSzPts val="1400"/>
              <a:buChar char="○"/>
            </a:pPr>
            <a:r>
              <a:rPr lang="en"/>
              <a:t>App wireframe organization view</a:t>
            </a:r>
            <a:endParaRPr/>
          </a:p>
          <a:p>
            <a:pPr indent="-317500" lvl="1" marL="914400" rtl="0" algn="l">
              <a:spcBef>
                <a:spcPts val="0"/>
              </a:spcBef>
              <a:spcAft>
                <a:spcPts val="0"/>
              </a:spcAft>
              <a:buSzPts val="1400"/>
              <a:buChar char="○"/>
            </a:pPr>
            <a:r>
              <a:rPr lang="en"/>
              <a:t>Final changes</a:t>
            </a:r>
            <a:endParaRPr/>
          </a:p>
          <a:p>
            <a:pPr indent="0" lvl="0" marL="45720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grpSp>
        <p:nvGrpSpPr>
          <p:cNvPr id="131" name="Google Shape;131;p21"/>
          <p:cNvGrpSpPr/>
          <p:nvPr/>
        </p:nvGrpSpPr>
        <p:grpSpPr>
          <a:xfrm>
            <a:off x="1302892" y="1627589"/>
            <a:ext cx="1279755" cy="2259472"/>
            <a:chOff x="1071829" y="1759837"/>
            <a:chExt cx="1397112" cy="2549619"/>
          </a:xfrm>
        </p:grpSpPr>
        <p:sp>
          <p:nvSpPr>
            <p:cNvPr id="132" name="Google Shape;132;p21"/>
            <p:cNvSpPr/>
            <p:nvPr/>
          </p:nvSpPr>
          <p:spPr>
            <a:xfrm>
              <a:off x="1071829" y="2610537"/>
              <a:ext cx="1397112" cy="171339"/>
            </a:xfrm>
            <a:custGeom>
              <a:rect b="b" l="l" r="r" t="t"/>
              <a:pathLst>
                <a:path extrusionOk="0" h="7847" w="63985">
                  <a:moveTo>
                    <a:pt x="2679" y="703"/>
                  </a:moveTo>
                  <a:cubicBezTo>
                    <a:pt x="2429" y="846"/>
                    <a:pt x="2167" y="1179"/>
                    <a:pt x="1917" y="1429"/>
                  </a:cubicBezTo>
                  <a:lnTo>
                    <a:pt x="1334" y="703"/>
                  </a:lnTo>
                  <a:close/>
                  <a:moveTo>
                    <a:pt x="4239" y="703"/>
                  </a:moveTo>
                  <a:cubicBezTo>
                    <a:pt x="3703" y="1143"/>
                    <a:pt x="3167" y="1774"/>
                    <a:pt x="2644" y="2322"/>
                  </a:cubicBezTo>
                  <a:lnTo>
                    <a:pt x="2048" y="1572"/>
                  </a:lnTo>
                  <a:cubicBezTo>
                    <a:pt x="2358" y="1262"/>
                    <a:pt x="2667" y="1000"/>
                    <a:pt x="2977" y="703"/>
                  </a:cubicBezTo>
                  <a:close/>
                  <a:moveTo>
                    <a:pt x="6215" y="703"/>
                  </a:moveTo>
                  <a:cubicBezTo>
                    <a:pt x="5299" y="1596"/>
                    <a:pt x="4394" y="2477"/>
                    <a:pt x="3501" y="3394"/>
                  </a:cubicBezTo>
                  <a:lnTo>
                    <a:pt x="2917" y="2655"/>
                  </a:lnTo>
                  <a:cubicBezTo>
                    <a:pt x="3572" y="2001"/>
                    <a:pt x="4227" y="1298"/>
                    <a:pt x="4882" y="703"/>
                  </a:cubicBezTo>
                  <a:close/>
                  <a:moveTo>
                    <a:pt x="22134" y="703"/>
                  </a:moveTo>
                  <a:cubicBezTo>
                    <a:pt x="19979" y="2786"/>
                    <a:pt x="17824" y="5037"/>
                    <a:pt x="15681" y="7239"/>
                  </a:cubicBezTo>
                  <a:lnTo>
                    <a:pt x="14204" y="7227"/>
                  </a:lnTo>
                  <a:cubicBezTo>
                    <a:pt x="16467" y="5025"/>
                    <a:pt x="18765" y="2786"/>
                    <a:pt x="21051" y="703"/>
                  </a:cubicBezTo>
                  <a:close/>
                  <a:moveTo>
                    <a:pt x="54079" y="703"/>
                  </a:moveTo>
                  <a:cubicBezTo>
                    <a:pt x="51828" y="2786"/>
                    <a:pt x="49578" y="5049"/>
                    <a:pt x="47328" y="7239"/>
                  </a:cubicBezTo>
                  <a:lnTo>
                    <a:pt x="46447" y="7227"/>
                  </a:lnTo>
                  <a:cubicBezTo>
                    <a:pt x="48578" y="5037"/>
                    <a:pt x="50697" y="2786"/>
                    <a:pt x="52840" y="703"/>
                  </a:cubicBezTo>
                  <a:close/>
                  <a:moveTo>
                    <a:pt x="61079" y="1203"/>
                  </a:moveTo>
                  <a:lnTo>
                    <a:pt x="61651" y="1941"/>
                  </a:lnTo>
                  <a:cubicBezTo>
                    <a:pt x="59948" y="3691"/>
                    <a:pt x="58270" y="5453"/>
                    <a:pt x="56591" y="7239"/>
                  </a:cubicBezTo>
                  <a:lnTo>
                    <a:pt x="55579" y="7239"/>
                  </a:lnTo>
                  <a:cubicBezTo>
                    <a:pt x="55885" y="6944"/>
                    <a:pt x="56190" y="6604"/>
                    <a:pt x="56495" y="6299"/>
                  </a:cubicBezTo>
                  <a:cubicBezTo>
                    <a:pt x="58091" y="4668"/>
                    <a:pt x="59567" y="2917"/>
                    <a:pt x="61079" y="1203"/>
                  </a:cubicBezTo>
                  <a:close/>
                  <a:moveTo>
                    <a:pt x="8013" y="703"/>
                  </a:moveTo>
                  <a:cubicBezTo>
                    <a:pt x="5858" y="2786"/>
                    <a:pt x="3703" y="5013"/>
                    <a:pt x="1584" y="7251"/>
                  </a:cubicBezTo>
                  <a:lnTo>
                    <a:pt x="1334" y="7251"/>
                  </a:lnTo>
                  <a:lnTo>
                    <a:pt x="3941" y="3941"/>
                  </a:lnTo>
                  <a:lnTo>
                    <a:pt x="3703" y="3667"/>
                  </a:lnTo>
                  <a:cubicBezTo>
                    <a:pt x="4691" y="2655"/>
                    <a:pt x="5680" y="1596"/>
                    <a:pt x="6680" y="703"/>
                  </a:cubicBezTo>
                  <a:close/>
                  <a:moveTo>
                    <a:pt x="9835" y="703"/>
                  </a:moveTo>
                  <a:cubicBezTo>
                    <a:pt x="7597" y="2786"/>
                    <a:pt x="5358" y="5013"/>
                    <a:pt x="3144" y="7251"/>
                  </a:cubicBezTo>
                  <a:lnTo>
                    <a:pt x="2084" y="7251"/>
                  </a:lnTo>
                  <a:cubicBezTo>
                    <a:pt x="4370" y="5013"/>
                    <a:pt x="6644" y="2786"/>
                    <a:pt x="8906" y="703"/>
                  </a:cubicBezTo>
                  <a:close/>
                  <a:moveTo>
                    <a:pt x="11240" y="703"/>
                  </a:moveTo>
                  <a:cubicBezTo>
                    <a:pt x="9109" y="2786"/>
                    <a:pt x="6989" y="5013"/>
                    <a:pt x="4906" y="7251"/>
                  </a:cubicBezTo>
                  <a:lnTo>
                    <a:pt x="3453" y="7251"/>
                  </a:lnTo>
                  <a:cubicBezTo>
                    <a:pt x="5703" y="5013"/>
                    <a:pt x="7930" y="2786"/>
                    <a:pt x="10168" y="703"/>
                  </a:cubicBezTo>
                  <a:close/>
                  <a:moveTo>
                    <a:pt x="13026" y="703"/>
                  </a:moveTo>
                  <a:cubicBezTo>
                    <a:pt x="10859" y="2786"/>
                    <a:pt x="8716" y="5013"/>
                    <a:pt x="6608" y="7251"/>
                  </a:cubicBezTo>
                  <a:lnTo>
                    <a:pt x="5406" y="7251"/>
                  </a:lnTo>
                  <a:cubicBezTo>
                    <a:pt x="7489" y="5013"/>
                    <a:pt x="9561" y="2786"/>
                    <a:pt x="11645" y="703"/>
                  </a:cubicBezTo>
                  <a:close/>
                  <a:moveTo>
                    <a:pt x="16038" y="703"/>
                  </a:moveTo>
                  <a:cubicBezTo>
                    <a:pt x="13752" y="2786"/>
                    <a:pt x="11430" y="5013"/>
                    <a:pt x="9144" y="7251"/>
                  </a:cubicBezTo>
                  <a:lnTo>
                    <a:pt x="7096" y="7251"/>
                  </a:lnTo>
                  <a:cubicBezTo>
                    <a:pt x="9216" y="5013"/>
                    <a:pt x="11347" y="2786"/>
                    <a:pt x="13490" y="703"/>
                  </a:cubicBezTo>
                  <a:close/>
                  <a:moveTo>
                    <a:pt x="16348" y="667"/>
                  </a:moveTo>
                  <a:lnTo>
                    <a:pt x="18372" y="679"/>
                  </a:lnTo>
                  <a:cubicBezTo>
                    <a:pt x="16062" y="2870"/>
                    <a:pt x="13752" y="5013"/>
                    <a:pt x="11454" y="7251"/>
                  </a:cubicBezTo>
                  <a:lnTo>
                    <a:pt x="9621" y="7251"/>
                  </a:lnTo>
                  <a:cubicBezTo>
                    <a:pt x="11859" y="5013"/>
                    <a:pt x="14109" y="2870"/>
                    <a:pt x="16348" y="667"/>
                  </a:cubicBezTo>
                  <a:close/>
                  <a:moveTo>
                    <a:pt x="20658" y="703"/>
                  </a:moveTo>
                  <a:cubicBezTo>
                    <a:pt x="18336" y="2786"/>
                    <a:pt x="15979" y="5013"/>
                    <a:pt x="13740" y="7251"/>
                  </a:cubicBezTo>
                  <a:lnTo>
                    <a:pt x="11835" y="7251"/>
                  </a:lnTo>
                  <a:cubicBezTo>
                    <a:pt x="14085" y="5013"/>
                    <a:pt x="16336" y="2786"/>
                    <a:pt x="18586" y="703"/>
                  </a:cubicBezTo>
                  <a:close/>
                  <a:moveTo>
                    <a:pt x="24122" y="703"/>
                  </a:moveTo>
                  <a:cubicBezTo>
                    <a:pt x="21944" y="2786"/>
                    <a:pt x="19777" y="5013"/>
                    <a:pt x="17610" y="7251"/>
                  </a:cubicBezTo>
                  <a:lnTo>
                    <a:pt x="15824" y="7251"/>
                  </a:lnTo>
                  <a:cubicBezTo>
                    <a:pt x="18014" y="5013"/>
                    <a:pt x="20229" y="2786"/>
                    <a:pt x="22444" y="703"/>
                  </a:cubicBezTo>
                  <a:close/>
                  <a:moveTo>
                    <a:pt x="25420" y="703"/>
                  </a:moveTo>
                  <a:cubicBezTo>
                    <a:pt x="23229" y="2786"/>
                    <a:pt x="21122" y="5013"/>
                    <a:pt x="19038" y="7251"/>
                  </a:cubicBezTo>
                  <a:lnTo>
                    <a:pt x="17955" y="7251"/>
                  </a:lnTo>
                  <a:cubicBezTo>
                    <a:pt x="20098" y="5013"/>
                    <a:pt x="22265" y="2786"/>
                    <a:pt x="24444" y="703"/>
                  </a:cubicBezTo>
                  <a:close/>
                  <a:moveTo>
                    <a:pt x="27956" y="703"/>
                  </a:moveTo>
                  <a:cubicBezTo>
                    <a:pt x="27456" y="1143"/>
                    <a:pt x="26944" y="1667"/>
                    <a:pt x="26456" y="2155"/>
                  </a:cubicBezTo>
                  <a:cubicBezTo>
                    <a:pt x="24730" y="3858"/>
                    <a:pt x="23003" y="5465"/>
                    <a:pt x="21277" y="7251"/>
                  </a:cubicBezTo>
                  <a:lnTo>
                    <a:pt x="19348" y="7251"/>
                  </a:lnTo>
                  <a:cubicBezTo>
                    <a:pt x="21086" y="5310"/>
                    <a:pt x="22848" y="3548"/>
                    <a:pt x="24658" y="1762"/>
                  </a:cubicBezTo>
                  <a:cubicBezTo>
                    <a:pt x="25015" y="1393"/>
                    <a:pt x="25384" y="1000"/>
                    <a:pt x="25754" y="703"/>
                  </a:cubicBezTo>
                  <a:close/>
                  <a:moveTo>
                    <a:pt x="30183" y="703"/>
                  </a:moveTo>
                  <a:cubicBezTo>
                    <a:pt x="29599" y="1298"/>
                    <a:pt x="29004" y="1893"/>
                    <a:pt x="28421" y="2501"/>
                  </a:cubicBezTo>
                  <a:cubicBezTo>
                    <a:pt x="26897" y="4096"/>
                    <a:pt x="25349" y="5608"/>
                    <a:pt x="23801" y="7251"/>
                  </a:cubicBezTo>
                  <a:lnTo>
                    <a:pt x="21467" y="7251"/>
                  </a:lnTo>
                  <a:cubicBezTo>
                    <a:pt x="22944" y="5763"/>
                    <a:pt x="24420" y="4429"/>
                    <a:pt x="25849" y="3001"/>
                  </a:cubicBezTo>
                  <a:cubicBezTo>
                    <a:pt x="26611" y="2227"/>
                    <a:pt x="27397" y="1441"/>
                    <a:pt x="28171" y="703"/>
                  </a:cubicBezTo>
                  <a:close/>
                  <a:moveTo>
                    <a:pt x="33100" y="703"/>
                  </a:moveTo>
                  <a:cubicBezTo>
                    <a:pt x="31635" y="2191"/>
                    <a:pt x="30159" y="3632"/>
                    <a:pt x="28671" y="5084"/>
                  </a:cubicBezTo>
                  <a:cubicBezTo>
                    <a:pt x="27932" y="5811"/>
                    <a:pt x="27194" y="6501"/>
                    <a:pt x="26456" y="7251"/>
                  </a:cubicBezTo>
                  <a:lnTo>
                    <a:pt x="24087" y="7251"/>
                  </a:lnTo>
                  <a:cubicBezTo>
                    <a:pt x="25587" y="5608"/>
                    <a:pt x="27075" y="4179"/>
                    <a:pt x="28563" y="2632"/>
                  </a:cubicBezTo>
                  <a:cubicBezTo>
                    <a:pt x="29183" y="1977"/>
                    <a:pt x="29825" y="1298"/>
                    <a:pt x="30468" y="703"/>
                  </a:cubicBezTo>
                  <a:close/>
                  <a:moveTo>
                    <a:pt x="35005" y="703"/>
                  </a:moveTo>
                  <a:cubicBezTo>
                    <a:pt x="33219" y="2489"/>
                    <a:pt x="31397" y="4358"/>
                    <a:pt x="29516" y="6132"/>
                  </a:cubicBezTo>
                  <a:cubicBezTo>
                    <a:pt x="29123" y="6501"/>
                    <a:pt x="28742" y="6799"/>
                    <a:pt x="28349" y="7251"/>
                  </a:cubicBezTo>
                  <a:lnTo>
                    <a:pt x="26789" y="7251"/>
                  </a:lnTo>
                  <a:cubicBezTo>
                    <a:pt x="29040" y="5013"/>
                    <a:pt x="31290" y="2786"/>
                    <a:pt x="33528" y="703"/>
                  </a:cubicBezTo>
                  <a:close/>
                  <a:moveTo>
                    <a:pt x="36314" y="703"/>
                  </a:moveTo>
                  <a:cubicBezTo>
                    <a:pt x="34576" y="2334"/>
                    <a:pt x="32838" y="4120"/>
                    <a:pt x="31099" y="5834"/>
                  </a:cubicBezTo>
                  <a:cubicBezTo>
                    <a:pt x="30611" y="6299"/>
                    <a:pt x="30135" y="6799"/>
                    <a:pt x="29647" y="7251"/>
                  </a:cubicBezTo>
                  <a:lnTo>
                    <a:pt x="28635" y="7251"/>
                  </a:lnTo>
                  <a:cubicBezTo>
                    <a:pt x="28730" y="7096"/>
                    <a:pt x="28825" y="7061"/>
                    <a:pt x="28933" y="6965"/>
                  </a:cubicBezTo>
                  <a:cubicBezTo>
                    <a:pt x="31111" y="4918"/>
                    <a:pt x="33243" y="2786"/>
                    <a:pt x="35362" y="703"/>
                  </a:cubicBezTo>
                  <a:close/>
                  <a:moveTo>
                    <a:pt x="37684" y="703"/>
                  </a:moveTo>
                  <a:cubicBezTo>
                    <a:pt x="35540" y="2786"/>
                    <a:pt x="33397" y="5013"/>
                    <a:pt x="31266" y="7251"/>
                  </a:cubicBezTo>
                  <a:lnTo>
                    <a:pt x="29897" y="7251"/>
                  </a:lnTo>
                  <a:cubicBezTo>
                    <a:pt x="30099" y="6954"/>
                    <a:pt x="30290" y="6870"/>
                    <a:pt x="30480" y="6680"/>
                  </a:cubicBezTo>
                  <a:cubicBezTo>
                    <a:pt x="32516" y="4679"/>
                    <a:pt x="34576" y="2632"/>
                    <a:pt x="36636" y="703"/>
                  </a:cubicBezTo>
                  <a:close/>
                  <a:moveTo>
                    <a:pt x="39601" y="703"/>
                  </a:moveTo>
                  <a:cubicBezTo>
                    <a:pt x="37600" y="2632"/>
                    <a:pt x="35600" y="4608"/>
                    <a:pt x="33647" y="6596"/>
                  </a:cubicBezTo>
                  <a:cubicBezTo>
                    <a:pt x="33433" y="6811"/>
                    <a:pt x="33231" y="6954"/>
                    <a:pt x="33028" y="7251"/>
                  </a:cubicBezTo>
                  <a:lnTo>
                    <a:pt x="32278" y="7251"/>
                  </a:lnTo>
                  <a:cubicBezTo>
                    <a:pt x="34421" y="5013"/>
                    <a:pt x="36564" y="2786"/>
                    <a:pt x="38684" y="703"/>
                  </a:cubicBezTo>
                  <a:close/>
                  <a:moveTo>
                    <a:pt x="41541" y="703"/>
                  </a:moveTo>
                  <a:cubicBezTo>
                    <a:pt x="39374" y="2786"/>
                    <a:pt x="37195" y="5013"/>
                    <a:pt x="35005" y="7251"/>
                  </a:cubicBezTo>
                  <a:lnTo>
                    <a:pt x="33338" y="7251"/>
                  </a:lnTo>
                  <a:cubicBezTo>
                    <a:pt x="33493" y="7096"/>
                    <a:pt x="33647" y="6930"/>
                    <a:pt x="33814" y="6763"/>
                  </a:cubicBezTo>
                  <a:cubicBezTo>
                    <a:pt x="35814" y="4703"/>
                    <a:pt x="37898" y="2632"/>
                    <a:pt x="39993" y="703"/>
                  </a:cubicBezTo>
                  <a:close/>
                  <a:moveTo>
                    <a:pt x="44327" y="703"/>
                  </a:moveTo>
                  <a:cubicBezTo>
                    <a:pt x="42029" y="2786"/>
                    <a:pt x="39720" y="5013"/>
                    <a:pt x="37422" y="7251"/>
                  </a:cubicBezTo>
                  <a:lnTo>
                    <a:pt x="35445" y="7251"/>
                  </a:lnTo>
                  <a:cubicBezTo>
                    <a:pt x="37672" y="5013"/>
                    <a:pt x="39922" y="2786"/>
                    <a:pt x="42160" y="703"/>
                  </a:cubicBezTo>
                  <a:close/>
                  <a:moveTo>
                    <a:pt x="46208" y="703"/>
                  </a:moveTo>
                  <a:cubicBezTo>
                    <a:pt x="43982" y="2786"/>
                    <a:pt x="41744" y="5013"/>
                    <a:pt x="39481" y="7251"/>
                  </a:cubicBezTo>
                  <a:lnTo>
                    <a:pt x="37684" y="7251"/>
                  </a:lnTo>
                  <a:cubicBezTo>
                    <a:pt x="39993" y="5013"/>
                    <a:pt x="42315" y="2786"/>
                    <a:pt x="44613" y="703"/>
                  </a:cubicBezTo>
                  <a:close/>
                  <a:moveTo>
                    <a:pt x="49030" y="703"/>
                  </a:moveTo>
                  <a:cubicBezTo>
                    <a:pt x="46828" y="2786"/>
                    <a:pt x="44649" y="5013"/>
                    <a:pt x="42458" y="7251"/>
                  </a:cubicBezTo>
                  <a:lnTo>
                    <a:pt x="39791" y="7251"/>
                  </a:lnTo>
                  <a:cubicBezTo>
                    <a:pt x="42053" y="5013"/>
                    <a:pt x="44303" y="2786"/>
                    <a:pt x="46530" y="703"/>
                  </a:cubicBezTo>
                  <a:close/>
                  <a:moveTo>
                    <a:pt x="50792" y="703"/>
                  </a:moveTo>
                  <a:cubicBezTo>
                    <a:pt x="50721" y="703"/>
                    <a:pt x="50650" y="846"/>
                    <a:pt x="50578" y="917"/>
                  </a:cubicBezTo>
                  <a:cubicBezTo>
                    <a:pt x="48483" y="3048"/>
                    <a:pt x="46363" y="5168"/>
                    <a:pt x="44244" y="7251"/>
                  </a:cubicBezTo>
                  <a:lnTo>
                    <a:pt x="42744" y="7251"/>
                  </a:lnTo>
                  <a:cubicBezTo>
                    <a:pt x="44970" y="5013"/>
                    <a:pt x="47185" y="2786"/>
                    <a:pt x="49411" y="703"/>
                  </a:cubicBezTo>
                  <a:close/>
                  <a:moveTo>
                    <a:pt x="52662" y="703"/>
                  </a:moveTo>
                  <a:cubicBezTo>
                    <a:pt x="51733" y="1596"/>
                    <a:pt x="50804" y="2691"/>
                    <a:pt x="49852" y="3656"/>
                  </a:cubicBezTo>
                  <a:cubicBezTo>
                    <a:pt x="48661" y="4858"/>
                    <a:pt x="47471" y="6061"/>
                    <a:pt x="46280" y="7251"/>
                  </a:cubicBezTo>
                  <a:lnTo>
                    <a:pt x="44613" y="7251"/>
                  </a:lnTo>
                  <a:cubicBezTo>
                    <a:pt x="46673" y="5168"/>
                    <a:pt x="48721" y="3167"/>
                    <a:pt x="50769" y="1108"/>
                  </a:cubicBezTo>
                  <a:cubicBezTo>
                    <a:pt x="50900" y="977"/>
                    <a:pt x="51031" y="846"/>
                    <a:pt x="51161" y="703"/>
                  </a:cubicBezTo>
                  <a:close/>
                  <a:moveTo>
                    <a:pt x="56781" y="703"/>
                  </a:moveTo>
                  <a:cubicBezTo>
                    <a:pt x="54579" y="2786"/>
                    <a:pt x="52376" y="5013"/>
                    <a:pt x="50149" y="7251"/>
                  </a:cubicBezTo>
                  <a:lnTo>
                    <a:pt x="48090" y="7251"/>
                  </a:lnTo>
                  <a:cubicBezTo>
                    <a:pt x="50280" y="5013"/>
                    <a:pt x="52459" y="2786"/>
                    <a:pt x="54638" y="703"/>
                  </a:cubicBezTo>
                  <a:close/>
                  <a:moveTo>
                    <a:pt x="58484" y="703"/>
                  </a:moveTo>
                  <a:cubicBezTo>
                    <a:pt x="56365" y="2929"/>
                    <a:pt x="54186" y="5013"/>
                    <a:pt x="51983" y="7251"/>
                  </a:cubicBezTo>
                  <a:lnTo>
                    <a:pt x="50471" y="7251"/>
                  </a:lnTo>
                  <a:cubicBezTo>
                    <a:pt x="52709" y="5013"/>
                    <a:pt x="54924" y="2786"/>
                    <a:pt x="57138" y="703"/>
                  </a:cubicBezTo>
                  <a:close/>
                  <a:moveTo>
                    <a:pt x="59651" y="703"/>
                  </a:moveTo>
                  <a:cubicBezTo>
                    <a:pt x="58210" y="2191"/>
                    <a:pt x="56805" y="3929"/>
                    <a:pt x="55329" y="5501"/>
                  </a:cubicBezTo>
                  <a:cubicBezTo>
                    <a:pt x="54793" y="6084"/>
                    <a:pt x="54233" y="6656"/>
                    <a:pt x="53686" y="7251"/>
                  </a:cubicBezTo>
                  <a:lnTo>
                    <a:pt x="52566" y="7251"/>
                  </a:lnTo>
                  <a:cubicBezTo>
                    <a:pt x="54757" y="5013"/>
                    <a:pt x="56924" y="2929"/>
                    <a:pt x="58996" y="703"/>
                  </a:cubicBezTo>
                  <a:close/>
                  <a:moveTo>
                    <a:pt x="60663" y="703"/>
                  </a:moveTo>
                  <a:lnTo>
                    <a:pt x="60901" y="977"/>
                  </a:lnTo>
                  <a:cubicBezTo>
                    <a:pt x="59377" y="2703"/>
                    <a:pt x="57912" y="4501"/>
                    <a:pt x="56329" y="6156"/>
                  </a:cubicBezTo>
                  <a:cubicBezTo>
                    <a:pt x="55984" y="6513"/>
                    <a:pt x="55626" y="6799"/>
                    <a:pt x="55281" y="7251"/>
                  </a:cubicBezTo>
                  <a:lnTo>
                    <a:pt x="53876" y="7251"/>
                  </a:lnTo>
                  <a:cubicBezTo>
                    <a:pt x="55936" y="5013"/>
                    <a:pt x="57960" y="2786"/>
                    <a:pt x="59996" y="703"/>
                  </a:cubicBezTo>
                  <a:close/>
                  <a:moveTo>
                    <a:pt x="61829" y="2167"/>
                  </a:moveTo>
                  <a:lnTo>
                    <a:pt x="62675" y="3251"/>
                  </a:lnTo>
                  <a:cubicBezTo>
                    <a:pt x="61532" y="4608"/>
                    <a:pt x="60353" y="5906"/>
                    <a:pt x="59162" y="7251"/>
                  </a:cubicBezTo>
                  <a:lnTo>
                    <a:pt x="57007" y="7251"/>
                  </a:lnTo>
                  <a:cubicBezTo>
                    <a:pt x="58615" y="5465"/>
                    <a:pt x="60222" y="3846"/>
                    <a:pt x="61829" y="2167"/>
                  </a:cubicBezTo>
                  <a:close/>
                  <a:moveTo>
                    <a:pt x="62830" y="3441"/>
                  </a:moveTo>
                  <a:lnTo>
                    <a:pt x="63175" y="3882"/>
                  </a:lnTo>
                  <a:lnTo>
                    <a:pt x="60651" y="7251"/>
                  </a:lnTo>
                  <a:lnTo>
                    <a:pt x="59532" y="7251"/>
                  </a:lnTo>
                  <a:cubicBezTo>
                    <a:pt x="60651" y="5906"/>
                    <a:pt x="61746" y="4715"/>
                    <a:pt x="62830" y="3441"/>
                  </a:cubicBezTo>
                  <a:close/>
                  <a:moveTo>
                    <a:pt x="0" y="0"/>
                  </a:moveTo>
                  <a:lnTo>
                    <a:pt x="3120" y="3917"/>
                  </a:lnTo>
                  <a:lnTo>
                    <a:pt x="0" y="7847"/>
                  </a:lnTo>
                  <a:lnTo>
                    <a:pt x="60972" y="7847"/>
                  </a:lnTo>
                  <a:lnTo>
                    <a:pt x="63985" y="3846"/>
                  </a:lnTo>
                  <a:lnTo>
                    <a:pt x="60972" y="0"/>
                  </a:ln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1"/>
            <p:cNvSpPr/>
            <p:nvPr/>
          </p:nvSpPr>
          <p:spPr>
            <a:xfrm>
              <a:off x="1716683" y="2726744"/>
              <a:ext cx="107406" cy="344229"/>
            </a:xfrm>
            <a:custGeom>
              <a:rect b="b" l="l" r="r" t="t"/>
              <a:pathLst>
                <a:path extrusionOk="0" h="15765" w="4919">
                  <a:moveTo>
                    <a:pt x="2454" y="0"/>
                  </a:moveTo>
                  <a:cubicBezTo>
                    <a:pt x="1084" y="0"/>
                    <a:pt x="1" y="1108"/>
                    <a:pt x="1" y="2477"/>
                  </a:cubicBezTo>
                  <a:cubicBezTo>
                    <a:pt x="1" y="3727"/>
                    <a:pt x="977" y="4763"/>
                    <a:pt x="2168" y="4918"/>
                  </a:cubicBezTo>
                  <a:lnTo>
                    <a:pt x="2168" y="15764"/>
                  </a:lnTo>
                  <a:lnTo>
                    <a:pt x="2763" y="15764"/>
                  </a:lnTo>
                  <a:lnTo>
                    <a:pt x="2763" y="4918"/>
                  </a:lnTo>
                  <a:cubicBezTo>
                    <a:pt x="3954" y="4763"/>
                    <a:pt x="4918" y="3727"/>
                    <a:pt x="4918" y="2477"/>
                  </a:cubicBezTo>
                  <a:cubicBezTo>
                    <a:pt x="4918" y="1108"/>
                    <a:pt x="3823" y="0"/>
                    <a:pt x="2454"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21"/>
            <p:cNvGrpSpPr/>
            <p:nvPr/>
          </p:nvGrpSpPr>
          <p:grpSpPr>
            <a:xfrm>
              <a:off x="1218579" y="3419216"/>
              <a:ext cx="1103613" cy="890240"/>
              <a:chOff x="1259262" y="3408616"/>
              <a:chExt cx="1103613" cy="890240"/>
            </a:xfrm>
          </p:grpSpPr>
          <p:sp>
            <p:nvSpPr>
              <p:cNvPr id="135" name="Google Shape;135;p21"/>
              <p:cNvSpPr/>
              <p:nvPr/>
            </p:nvSpPr>
            <p:spPr>
              <a:xfrm>
                <a:off x="1701228" y="3408616"/>
                <a:ext cx="130006" cy="124481"/>
              </a:xfrm>
              <a:custGeom>
                <a:rect b="b" l="l" r="r" t="t"/>
                <a:pathLst>
                  <a:path extrusionOk="0" h="5701" w="5954">
                    <a:moveTo>
                      <a:pt x="2454" y="631"/>
                    </a:moveTo>
                    <a:cubicBezTo>
                      <a:pt x="2481" y="631"/>
                      <a:pt x="2509" y="632"/>
                      <a:pt x="2536" y="633"/>
                    </a:cubicBezTo>
                    <a:cubicBezTo>
                      <a:pt x="3120" y="669"/>
                      <a:pt x="3584" y="1074"/>
                      <a:pt x="4001" y="1443"/>
                    </a:cubicBezTo>
                    <a:cubicBezTo>
                      <a:pt x="4989" y="2336"/>
                      <a:pt x="5001" y="3527"/>
                      <a:pt x="4120" y="4491"/>
                    </a:cubicBezTo>
                    <a:cubicBezTo>
                      <a:pt x="3760" y="4876"/>
                      <a:pt x="3312" y="5047"/>
                      <a:pt x="2861" y="5047"/>
                    </a:cubicBezTo>
                    <a:cubicBezTo>
                      <a:pt x="2239" y="5047"/>
                      <a:pt x="1610" y="4720"/>
                      <a:pt x="1203" y="4182"/>
                    </a:cubicBezTo>
                    <a:cubicBezTo>
                      <a:pt x="881" y="3765"/>
                      <a:pt x="774" y="3169"/>
                      <a:pt x="750" y="2658"/>
                    </a:cubicBezTo>
                    <a:cubicBezTo>
                      <a:pt x="727" y="2003"/>
                      <a:pt x="1167" y="1586"/>
                      <a:pt x="1346" y="1014"/>
                    </a:cubicBezTo>
                    <a:cubicBezTo>
                      <a:pt x="1358" y="991"/>
                      <a:pt x="1346" y="979"/>
                      <a:pt x="1346" y="967"/>
                    </a:cubicBezTo>
                    <a:cubicBezTo>
                      <a:pt x="1702" y="789"/>
                      <a:pt x="2059" y="631"/>
                      <a:pt x="2454" y="631"/>
                    </a:cubicBezTo>
                    <a:close/>
                    <a:moveTo>
                      <a:pt x="2323" y="0"/>
                    </a:moveTo>
                    <a:cubicBezTo>
                      <a:pt x="1651" y="0"/>
                      <a:pt x="1036" y="241"/>
                      <a:pt x="750" y="860"/>
                    </a:cubicBezTo>
                    <a:cubicBezTo>
                      <a:pt x="715" y="919"/>
                      <a:pt x="727" y="979"/>
                      <a:pt x="739" y="1026"/>
                    </a:cubicBezTo>
                    <a:cubicBezTo>
                      <a:pt x="334" y="1443"/>
                      <a:pt x="167" y="2110"/>
                      <a:pt x="96" y="2658"/>
                    </a:cubicBezTo>
                    <a:cubicBezTo>
                      <a:pt x="0" y="3408"/>
                      <a:pt x="381" y="4086"/>
                      <a:pt x="822" y="4658"/>
                    </a:cubicBezTo>
                    <a:cubicBezTo>
                      <a:pt x="1359" y="5353"/>
                      <a:pt x="2106" y="5701"/>
                      <a:pt x="2863" y="5701"/>
                    </a:cubicBezTo>
                    <a:cubicBezTo>
                      <a:pt x="3482" y="5701"/>
                      <a:pt x="4107" y="5469"/>
                      <a:pt x="4632" y="5003"/>
                    </a:cubicBezTo>
                    <a:cubicBezTo>
                      <a:pt x="5953" y="3824"/>
                      <a:pt x="5787" y="2038"/>
                      <a:pt x="4584" y="860"/>
                    </a:cubicBezTo>
                    <a:cubicBezTo>
                      <a:pt x="4095" y="377"/>
                      <a:pt x="3164" y="0"/>
                      <a:pt x="2323"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1355468" y="4084069"/>
                <a:ext cx="123302" cy="106729"/>
              </a:xfrm>
              <a:custGeom>
                <a:rect b="b" l="l" r="r" t="t"/>
                <a:pathLst>
                  <a:path extrusionOk="0" h="4888" w="5647">
                    <a:moveTo>
                      <a:pt x="2643" y="763"/>
                    </a:moveTo>
                    <a:cubicBezTo>
                      <a:pt x="3512" y="763"/>
                      <a:pt x="4489" y="1287"/>
                      <a:pt x="4751" y="2144"/>
                    </a:cubicBezTo>
                    <a:cubicBezTo>
                      <a:pt x="5058" y="3169"/>
                      <a:pt x="4200" y="4036"/>
                      <a:pt x="3264" y="4036"/>
                    </a:cubicBezTo>
                    <a:cubicBezTo>
                      <a:pt x="3113" y="4036"/>
                      <a:pt x="2960" y="4013"/>
                      <a:pt x="2810" y="3966"/>
                    </a:cubicBezTo>
                    <a:cubicBezTo>
                      <a:pt x="1953" y="3704"/>
                      <a:pt x="1334" y="2906"/>
                      <a:pt x="1095" y="2037"/>
                    </a:cubicBezTo>
                    <a:cubicBezTo>
                      <a:pt x="1465" y="1263"/>
                      <a:pt x="1679" y="763"/>
                      <a:pt x="2643" y="763"/>
                    </a:cubicBezTo>
                    <a:close/>
                    <a:moveTo>
                      <a:pt x="2556" y="0"/>
                    </a:moveTo>
                    <a:cubicBezTo>
                      <a:pt x="1881" y="0"/>
                      <a:pt x="1093" y="336"/>
                      <a:pt x="750" y="894"/>
                    </a:cubicBezTo>
                    <a:cubicBezTo>
                      <a:pt x="679" y="906"/>
                      <a:pt x="607" y="953"/>
                      <a:pt x="572" y="1037"/>
                    </a:cubicBezTo>
                    <a:cubicBezTo>
                      <a:pt x="0" y="2596"/>
                      <a:pt x="1179" y="4168"/>
                      <a:pt x="2596" y="4739"/>
                    </a:cubicBezTo>
                    <a:cubicBezTo>
                      <a:pt x="2851" y="4841"/>
                      <a:pt x="3104" y="4888"/>
                      <a:pt x="3348" y="4888"/>
                    </a:cubicBezTo>
                    <a:cubicBezTo>
                      <a:pt x="4617" y="4888"/>
                      <a:pt x="5646" y="3629"/>
                      <a:pt x="5536" y="2311"/>
                    </a:cubicBezTo>
                    <a:cubicBezTo>
                      <a:pt x="5429" y="929"/>
                      <a:pt x="4001" y="156"/>
                      <a:pt x="2774" y="13"/>
                    </a:cubicBezTo>
                    <a:cubicBezTo>
                      <a:pt x="2703" y="4"/>
                      <a:pt x="2631" y="0"/>
                      <a:pt x="2556"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2063102" y="3619873"/>
                <a:ext cx="112254" cy="107821"/>
              </a:xfrm>
              <a:custGeom>
                <a:rect b="b" l="l" r="r" t="t"/>
                <a:pathLst>
                  <a:path extrusionOk="0" h="4938" w="5141">
                    <a:moveTo>
                      <a:pt x="2251" y="849"/>
                    </a:moveTo>
                    <a:cubicBezTo>
                      <a:pt x="2362" y="849"/>
                      <a:pt x="2481" y="861"/>
                      <a:pt x="2608" y="888"/>
                    </a:cubicBezTo>
                    <a:cubicBezTo>
                      <a:pt x="3382" y="1055"/>
                      <a:pt x="4085" y="1674"/>
                      <a:pt x="4275" y="2448"/>
                    </a:cubicBezTo>
                    <a:cubicBezTo>
                      <a:pt x="4535" y="3486"/>
                      <a:pt x="3217" y="4103"/>
                      <a:pt x="2382" y="4103"/>
                    </a:cubicBezTo>
                    <a:cubicBezTo>
                      <a:pt x="2374" y="4103"/>
                      <a:pt x="2366" y="4103"/>
                      <a:pt x="2358" y="4103"/>
                    </a:cubicBezTo>
                    <a:cubicBezTo>
                      <a:pt x="1263" y="4091"/>
                      <a:pt x="727" y="2924"/>
                      <a:pt x="596" y="1900"/>
                    </a:cubicBezTo>
                    <a:cubicBezTo>
                      <a:pt x="1113" y="1384"/>
                      <a:pt x="1522" y="849"/>
                      <a:pt x="2251" y="849"/>
                    </a:cubicBezTo>
                    <a:close/>
                    <a:moveTo>
                      <a:pt x="2208" y="1"/>
                    </a:moveTo>
                    <a:cubicBezTo>
                      <a:pt x="1161" y="1"/>
                      <a:pt x="114" y="676"/>
                      <a:pt x="37" y="1805"/>
                    </a:cubicBezTo>
                    <a:cubicBezTo>
                      <a:pt x="37" y="1876"/>
                      <a:pt x="60" y="1936"/>
                      <a:pt x="96" y="1972"/>
                    </a:cubicBezTo>
                    <a:cubicBezTo>
                      <a:pt x="1" y="3293"/>
                      <a:pt x="644" y="4639"/>
                      <a:pt x="2096" y="4901"/>
                    </a:cubicBezTo>
                    <a:cubicBezTo>
                      <a:pt x="2232" y="4925"/>
                      <a:pt x="2370" y="4937"/>
                      <a:pt x="2509" y="4937"/>
                    </a:cubicBezTo>
                    <a:cubicBezTo>
                      <a:pt x="3780" y="4937"/>
                      <a:pt x="5141" y="3945"/>
                      <a:pt x="5109" y="2615"/>
                    </a:cubicBezTo>
                    <a:cubicBezTo>
                      <a:pt x="5085" y="1412"/>
                      <a:pt x="3989" y="460"/>
                      <a:pt x="2930" y="114"/>
                    </a:cubicBezTo>
                    <a:cubicBezTo>
                      <a:pt x="2697" y="38"/>
                      <a:pt x="2452" y="1"/>
                      <a:pt x="220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1"/>
              <p:cNvSpPr/>
              <p:nvPr/>
            </p:nvSpPr>
            <p:spPr>
              <a:xfrm>
                <a:off x="2161382" y="3585242"/>
                <a:ext cx="64719" cy="74807"/>
              </a:xfrm>
              <a:custGeom>
                <a:rect b="b" l="l" r="r" t="t"/>
                <a:pathLst>
                  <a:path extrusionOk="0" h="3426" w="2964">
                    <a:moveTo>
                      <a:pt x="560" y="1"/>
                    </a:moveTo>
                    <a:cubicBezTo>
                      <a:pt x="432" y="1"/>
                      <a:pt x="301" y="19"/>
                      <a:pt x="167" y="57"/>
                    </a:cubicBezTo>
                    <a:cubicBezTo>
                      <a:pt x="36" y="93"/>
                      <a:pt x="0" y="295"/>
                      <a:pt x="131" y="355"/>
                    </a:cubicBezTo>
                    <a:cubicBezTo>
                      <a:pt x="727" y="676"/>
                      <a:pt x="1179" y="867"/>
                      <a:pt x="1548" y="1474"/>
                    </a:cubicBezTo>
                    <a:cubicBezTo>
                      <a:pt x="1882" y="2034"/>
                      <a:pt x="1941" y="2712"/>
                      <a:pt x="2144" y="3320"/>
                    </a:cubicBezTo>
                    <a:cubicBezTo>
                      <a:pt x="2172" y="3383"/>
                      <a:pt x="2241" y="3425"/>
                      <a:pt x="2305" y="3425"/>
                    </a:cubicBezTo>
                    <a:cubicBezTo>
                      <a:pt x="2350" y="3425"/>
                      <a:pt x="2393" y="3404"/>
                      <a:pt x="2417" y="3355"/>
                    </a:cubicBezTo>
                    <a:cubicBezTo>
                      <a:pt x="2963" y="2198"/>
                      <a:pt x="1968" y="1"/>
                      <a:pt x="560"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2184221" y="3538340"/>
                <a:ext cx="109765" cy="165466"/>
              </a:xfrm>
              <a:custGeom>
                <a:rect b="b" l="l" r="r" t="t"/>
                <a:pathLst>
                  <a:path extrusionOk="0" h="7578" w="5027">
                    <a:moveTo>
                      <a:pt x="326" y="1"/>
                    </a:moveTo>
                    <a:cubicBezTo>
                      <a:pt x="24" y="1"/>
                      <a:pt x="0" y="470"/>
                      <a:pt x="276" y="562"/>
                    </a:cubicBezTo>
                    <a:cubicBezTo>
                      <a:pt x="2622" y="1324"/>
                      <a:pt x="4467" y="4741"/>
                      <a:pt x="3538" y="7099"/>
                    </a:cubicBezTo>
                    <a:cubicBezTo>
                      <a:pt x="3429" y="7382"/>
                      <a:pt x="3680" y="7577"/>
                      <a:pt x="3924" y="7577"/>
                    </a:cubicBezTo>
                    <a:cubicBezTo>
                      <a:pt x="4080" y="7577"/>
                      <a:pt x="4233" y="7498"/>
                      <a:pt x="4288" y="7313"/>
                    </a:cubicBezTo>
                    <a:cubicBezTo>
                      <a:pt x="5027" y="4670"/>
                      <a:pt x="3419" y="360"/>
                      <a:pt x="359" y="3"/>
                    </a:cubicBezTo>
                    <a:cubicBezTo>
                      <a:pt x="348" y="1"/>
                      <a:pt x="337" y="1"/>
                      <a:pt x="326"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2195248" y="3486743"/>
                <a:ext cx="167627" cy="238023"/>
              </a:xfrm>
              <a:custGeom>
                <a:rect b="b" l="l" r="r" t="t"/>
                <a:pathLst>
                  <a:path extrusionOk="0" h="10901" w="7677">
                    <a:moveTo>
                      <a:pt x="241" y="0"/>
                    </a:moveTo>
                    <a:cubicBezTo>
                      <a:pt x="75" y="0"/>
                      <a:pt x="1" y="244"/>
                      <a:pt x="152" y="342"/>
                    </a:cubicBezTo>
                    <a:cubicBezTo>
                      <a:pt x="3807" y="2389"/>
                      <a:pt x="7081" y="5926"/>
                      <a:pt x="5176" y="10379"/>
                    </a:cubicBezTo>
                    <a:cubicBezTo>
                      <a:pt x="5041" y="10680"/>
                      <a:pt x="5258" y="10901"/>
                      <a:pt x="5488" y="10901"/>
                    </a:cubicBezTo>
                    <a:cubicBezTo>
                      <a:pt x="5621" y="10901"/>
                      <a:pt x="5757" y="10827"/>
                      <a:pt x="5831" y="10652"/>
                    </a:cubicBezTo>
                    <a:cubicBezTo>
                      <a:pt x="7677" y="6247"/>
                      <a:pt x="4676" y="1401"/>
                      <a:pt x="295" y="8"/>
                    </a:cubicBezTo>
                    <a:cubicBezTo>
                      <a:pt x="276" y="3"/>
                      <a:pt x="258" y="0"/>
                      <a:pt x="241"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1259262" y="3492857"/>
                <a:ext cx="377221" cy="525394"/>
              </a:xfrm>
              <a:custGeom>
                <a:rect b="b" l="l" r="r" t="t"/>
                <a:pathLst>
                  <a:path extrusionOk="0" h="24062" w="17276">
                    <a:moveTo>
                      <a:pt x="16728" y="1"/>
                    </a:moveTo>
                    <a:cubicBezTo>
                      <a:pt x="16717" y="1"/>
                      <a:pt x="16705" y="1"/>
                      <a:pt x="16693" y="2"/>
                    </a:cubicBezTo>
                    <a:cubicBezTo>
                      <a:pt x="6394" y="526"/>
                      <a:pt x="1" y="15575"/>
                      <a:pt x="5109" y="23945"/>
                    </a:cubicBezTo>
                    <a:cubicBezTo>
                      <a:pt x="5157" y="24028"/>
                      <a:pt x="5229" y="24062"/>
                      <a:pt x="5301" y="24062"/>
                    </a:cubicBezTo>
                    <a:cubicBezTo>
                      <a:pt x="5457" y="24062"/>
                      <a:pt x="5611" y="23899"/>
                      <a:pt x="5513" y="23719"/>
                    </a:cubicBezTo>
                    <a:cubicBezTo>
                      <a:pt x="1191" y="15290"/>
                      <a:pt x="6799" y="1907"/>
                      <a:pt x="16693" y="883"/>
                    </a:cubicBezTo>
                    <a:cubicBezTo>
                      <a:pt x="17242" y="836"/>
                      <a:pt x="17276" y="1"/>
                      <a:pt x="1672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a:off x="1856236" y="3483708"/>
                <a:ext cx="179069" cy="106926"/>
              </a:xfrm>
              <a:custGeom>
                <a:rect b="b" l="l" r="r" t="t"/>
                <a:pathLst>
                  <a:path extrusionOk="0" h="4897" w="8201">
                    <a:moveTo>
                      <a:pt x="395" y="1"/>
                    </a:moveTo>
                    <a:cubicBezTo>
                      <a:pt x="116" y="1"/>
                      <a:pt x="1" y="435"/>
                      <a:pt x="307" y="481"/>
                    </a:cubicBezTo>
                    <a:cubicBezTo>
                      <a:pt x="3176" y="993"/>
                      <a:pt x="5736" y="2540"/>
                      <a:pt x="7582" y="4791"/>
                    </a:cubicBezTo>
                    <a:cubicBezTo>
                      <a:pt x="7642" y="4865"/>
                      <a:pt x="7712" y="4896"/>
                      <a:pt x="7781" y="4896"/>
                    </a:cubicBezTo>
                    <a:cubicBezTo>
                      <a:pt x="7999" y="4896"/>
                      <a:pt x="8200" y="4585"/>
                      <a:pt x="8010" y="4350"/>
                    </a:cubicBezTo>
                    <a:cubicBezTo>
                      <a:pt x="6105" y="2005"/>
                      <a:pt x="3450" y="409"/>
                      <a:pt x="438" y="4"/>
                    </a:cubicBezTo>
                    <a:cubicBezTo>
                      <a:pt x="423" y="2"/>
                      <a:pt x="409" y="1"/>
                      <a:pt x="39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p:nvPr/>
            </p:nvSpPr>
            <p:spPr>
              <a:xfrm>
                <a:off x="1495388" y="3785297"/>
                <a:ext cx="705533" cy="513559"/>
              </a:xfrm>
              <a:custGeom>
                <a:rect b="b" l="l" r="r" t="t"/>
                <a:pathLst>
                  <a:path extrusionOk="0" h="23520" w="32312">
                    <a:moveTo>
                      <a:pt x="30292" y="1"/>
                    </a:moveTo>
                    <a:cubicBezTo>
                      <a:pt x="30025" y="1"/>
                      <a:pt x="29740" y="235"/>
                      <a:pt x="29858" y="527"/>
                    </a:cubicBezTo>
                    <a:cubicBezTo>
                      <a:pt x="31228" y="3885"/>
                      <a:pt x="30263" y="7814"/>
                      <a:pt x="29204" y="11136"/>
                    </a:cubicBezTo>
                    <a:cubicBezTo>
                      <a:pt x="27918" y="15196"/>
                      <a:pt x="25036" y="18446"/>
                      <a:pt x="21334" y="20482"/>
                    </a:cubicBezTo>
                    <a:cubicBezTo>
                      <a:pt x="18804" y="21862"/>
                      <a:pt x="15043" y="22753"/>
                      <a:pt x="11334" y="22753"/>
                    </a:cubicBezTo>
                    <a:cubicBezTo>
                      <a:pt x="7170" y="22753"/>
                      <a:pt x="3071" y="21630"/>
                      <a:pt x="855" y="18815"/>
                    </a:cubicBezTo>
                    <a:cubicBezTo>
                      <a:pt x="777" y="18714"/>
                      <a:pt x="681" y="18672"/>
                      <a:pt x="586" y="18672"/>
                    </a:cubicBezTo>
                    <a:cubicBezTo>
                      <a:pt x="290" y="18672"/>
                      <a:pt x="1" y="19083"/>
                      <a:pt x="271" y="19399"/>
                    </a:cubicBezTo>
                    <a:cubicBezTo>
                      <a:pt x="2799" y="22354"/>
                      <a:pt x="6984" y="23519"/>
                      <a:pt x="11247" y="23519"/>
                    </a:cubicBezTo>
                    <a:cubicBezTo>
                      <a:pt x="15056" y="23519"/>
                      <a:pt x="18929" y="22589"/>
                      <a:pt x="21738" y="21173"/>
                    </a:cubicBezTo>
                    <a:cubicBezTo>
                      <a:pt x="25525" y="19244"/>
                      <a:pt x="28275" y="15803"/>
                      <a:pt x="29858" y="11922"/>
                    </a:cubicBezTo>
                    <a:cubicBezTo>
                      <a:pt x="31252" y="8528"/>
                      <a:pt x="32311" y="3659"/>
                      <a:pt x="30632" y="206"/>
                    </a:cubicBezTo>
                    <a:cubicBezTo>
                      <a:pt x="30560" y="61"/>
                      <a:pt x="30428" y="1"/>
                      <a:pt x="30292"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1"/>
              <p:cNvSpPr/>
              <p:nvPr/>
            </p:nvSpPr>
            <p:spPr>
              <a:xfrm>
                <a:off x="1401737" y="3571769"/>
                <a:ext cx="671011" cy="624306"/>
              </a:xfrm>
              <a:custGeom>
                <a:rect b="b" l="l" r="r" t="t"/>
                <a:pathLst>
                  <a:path extrusionOk="0" h="28592" w="30731">
                    <a:moveTo>
                      <a:pt x="20741" y="4792"/>
                    </a:moveTo>
                    <a:cubicBezTo>
                      <a:pt x="21137" y="4792"/>
                      <a:pt x="21507" y="5698"/>
                      <a:pt x="21694" y="5877"/>
                    </a:cubicBezTo>
                    <a:cubicBezTo>
                      <a:pt x="21963" y="6128"/>
                      <a:pt x="22262" y="6285"/>
                      <a:pt x="22618" y="6285"/>
                    </a:cubicBezTo>
                    <a:cubicBezTo>
                      <a:pt x="22718" y="6285"/>
                      <a:pt x="22822" y="6273"/>
                      <a:pt x="22932" y="6246"/>
                    </a:cubicBezTo>
                    <a:cubicBezTo>
                      <a:pt x="23384" y="6151"/>
                      <a:pt x="23730" y="6020"/>
                      <a:pt x="24122" y="5794"/>
                    </a:cubicBezTo>
                    <a:cubicBezTo>
                      <a:pt x="24581" y="5524"/>
                      <a:pt x="24986" y="5393"/>
                      <a:pt x="25362" y="5393"/>
                    </a:cubicBezTo>
                    <a:cubicBezTo>
                      <a:pt x="25864" y="5393"/>
                      <a:pt x="26315" y="5625"/>
                      <a:pt x="26778" y="6068"/>
                    </a:cubicBezTo>
                    <a:cubicBezTo>
                      <a:pt x="26504" y="6580"/>
                      <a:pt x="25027" y="6818"/>
                      <a:pt x="24492" y="7163"/>
                    </a:cubicBezTo>
                    <a:cubicBezTo>
                      <a:pt x="23771" y="7618"/>
                      <a:pt x="23112" y="8052"/>
                      <a:pt x="22237" y="8052"/>
                    </a:cubicBezTo>
                    <a:cubicBezTo>
                      <a:pt x="22172" y="8052"/>
                      <a:pt x="22106" y="8049"/>
                      <a:pt x="22039" y="8044"/>
                    </a:cubicBezTo>
                    <a:cubicBezTo>
                      <a:pt x="21914" y="8033"/>
                      <a:pt x="21779" y="8024"/>
                      <a:pt x="21642" y="8024"/>
                    </a:cubicBezTo>
                    <a:cubicBezTo>
                      <a:pt x="21349" y="8024"/>
                      <a:pt x="21048" y="8065"/>
                      <a:pt x="20812" y="8211"/>
                    </a:cubicBezTo>
                    <a:cubicBezTo>
                      <a:pt x="20122" y="8640"/>
                      <a:pt x="20181" y="9544"/>
                      <a:pt x="19539" y="9806"/>
                    </a:cubicBezTo>
                    <a:cubicBezTo>
                      <a:pt x="18872" y="10068"/>
                      <a:pt x="18276" y="10449"/>
                      <a:pt x="17884" y="11009"/>
                    </a:cubicBezTo>
                    <a:cubicBezTo>
                      <a:pt x="17753" y="10461"/>
                      <a:pt x="17372" y="9961"/>
                      <a:pt x="17253" y="9259"/>
                    </a:cubicBezTo>
                    <a:cubicBezTo>
                      <a:pt x="17253" y="9259"/>
                      <a:pt x="17253" y="9247"/>
                      <a:pt x="17253" y="9247"/>
                    </a:cubicBezTo>
                    <a:cubicBezTo>
                      <a:pt x="17479" y="7973"/>
                      <a:pt x="18872" y="7735"/>
                      <a:pt x="19669" y="6937"/>
                    </a:cubicBezTo>
                    <a:cubicBezTo>
                      <a:pt x="19920" y="6699"/>
                      <a:pt x="19967" y="6413"/>
                      <a:pt x="20039" y="6092"/>
                    </a:cubicBezTo>
                    <a:cubicBezTo>
                      <a:pt x="20260" y="5111"/>
                      <a:pt x="20505" y="4792"/>
                      <a:pt x="20741" y="4792"/>
                    </a:cubicBezTo>
                    <a:close/>
                    <a:moveTo>
                      <a:pt x="11276" y="1555"/>
                    </a:moveTo>
                    <a:lnTo>
                      <a:pt x="11276" y="1555"/>
                    </a:lnTo>
                    <a:cubicBezTo>
                      <a:pt x="10895" y="2222"/>
                      <a:pt x="12014" y="3127"/>
                      <a:pt x="12764" y="3175"/>
                    </a:cubicBezTo>
                    <a:cubicBezTo>
                      <a:pt x="12874" y="3182"/>
                      <a:pt x="12982" y="3185"/>
                      <a:pt x="13090" y="3185"/>
                    </a:cubicBezTo>
                    <a:cubicBezTo>
                      <a:pt x="14024" y="3185"/>
                      <a:pt x="14894" y="2927"/>
                      <a:pt x="15812" y="2746"/>
                    </a:cubicBezTo>
                    <a:cubicBezTo>
                      <a:pt x="15898" y="2731"/>
                      <a:pt x="16236" y="2698"/>
                      <a:pt x="16541" y="2698"/>
                    </a:cubicBezTo>
                    <a:cubicBezTo>
                      <a:pt x="16951" y="2698"/>
                      <a:pt x="17303" y="2757"/>
                      <a:pt x="16907" y="2996"/>
                    </a:cubicBezTo>
                    <a:cubicBezTo>
                      <a:pt x="16669" y="3139"/>
                      <a:pt x="16336" y="3401"/>
                      <a:pt x="16205" y="3651"/>
                    </a:cubicBezTo>
                    <a:cubicBezTo>
                      <a:pt x="15955" y="4139"/>
                      <a:pt x="15931" y="4687"/>
                      <a:pt x="16169" y="5187"/>
                    </a:cubicBezTo>
                    <a:cubicBezTo>
                      <a:pt x="16324" y="5508"/>
                      <a:pt x="16502" y="5818"/>
                      <a:pt x="16717" y="6115"/>
                    </a:cubicBezTo>
                    <a:cubicBezTo>
                      <a:pt x="16812" y="6246"/>
                      <a:pt x="16919" y="6365"/>
                      <a:pt x="17014" y="6496"/>
                    </a:cubicBezTo>
                    <a:cubicBezTo>
                      <a:pt x="17237" y="6777"/>
                      <a:pt x="17019" y="6995"/>
                      <a:pt x="16734" y="6995"/>
                    </a:cubicBezTo>
                    <a:cubicBezTo>
                      <a:pt x="16608" y="6995"/>
                      <a:pt x="16468" y="6952"/>
                      <a:pt x="16348" y="6854"/>
                    </a:cubicBezTo>
                    <a:cubicBezTo>
                      <a:pt x="16037" y="6599"/>
                      <a:pt x="15752" y="6493"/>
                      <a:pt x="15487" y="6493"/>
                    </a:cubicBezTo>
                    <a:cubicBezTo>
                      <a:pt x="14563" y="6493"/>
                      <a:pt x="13882" y="7778"/>
                      <a:pt x="13216" y="8509"/>
                    </a:cubicBezTo>
                    <a:cubicBezTo>
                      <a:pt x="12919" y="6889"/>
                      <a:pt x="12835" y="5496"/>
                      <a:pt x="11371" y="4365"/>
                    </a:cubicBezTo>
                    <a:cubicBezTo>
                      <a:pt x="10924" y="4022"/>
                      <a:pt x="10425" y="3785"/>
                      <a:pt x="9993" y="3785"/>
                    </a:cubicBezTo>
                    <a:cubicBezTo>
                      <a:pt x="9631" y="3785"/>
                      <a:pt x="9316" y="3952"/>
                      <a:pt x="9121" y="4365"/>
                    </a:cubicBezTo>
                    <a:cubicBezTo>
                      <a:pt x="8740" y="4722"/>
                      <a:pt x="8513" y="5246"/>
                      <a:pt x="8978" y="5711"/>
                    </a:cubicBezTo>
                    <a:cubicBezTo>
                      <a:pt x="9132" y="5865"/>
                      <a:pt x="9775" y="5925"/>
                      <a:pt x="9740" y="6163"/>
                    </a:cubicBezTo>
                    <a:cubicBezTo>
                      <a:pt x="9656" y="6746"/>
                      <a:pt x="9478" y="7104"/>
                      <a:pt x="9609" y="7687"/>
                    </a:cubicBezTo>
                    <a:cubicBezTo>
                      <a:pt x="9752" y="8330"/>
                      <a:pt x="10133" y="8794"/>
                      <a:pt x="10216" y="9485"/>
                    </a:cubicBezTo>
                    <a:cubicBezTo>
                      <a:pt x="10346" y="10540"/>
                      <a:pt x="9881" y="10754"/>
                      <a:pt x="9289" y="10754"/>
                    </a:cubicBezTo>
                    <a:cubicBezTo>
                      <a:pt x="8887" y="10754"/>
                      <a:pt x="8425" y="10655"/>
                      <a:pt x="8053" y="10655"/>
                    </a:cubicBezTo>
                    <a:cubicBezTo>
                      <a:pt x="7924" y="10655"/>
                      <a:pt x="7805" y="10667"/>
                      <a:pt x="7704" y="10699"/>
                    </a:cubicBezTo>
                    <a:cubicBezTo>
                      <a:pt x="7227" y="10842"/>
                      <a:pt x="7049" y="10914"/>
                      <a:pt x="6799" y="11307"/>
                    </a:cubicBezTo>
                    <a:cubicBezTo>
                      <a:pt x="6632" y="11568"/>
                      <a:pt x="6525" y="11890"/>
                      <a:pt x="6394" y="12164"/>
                    </a:cubicBezTo>
                    <a:cubicBezTo>
                      <a:pt x="6192" y="11961"/>
                      <a:pt x="6001" y="11771"/>
                      <a:pt x="5799" y="11580"/>
                    </a:cubicBezTo>
                    <a:cubicBezTo>
                      <a:pt x="5870" y="11414"/>
                      <a:pt x="5953" y="11247"/>
                      <a:pt x="6037" y="11092"/>
                    </a:cubicBezTo>
                    <a:cubicBezTo>
                      <a:pt x="6299" y="10580"/>
                      <a:pt x="6799" y="9735"/>
                      <a:pt x="6489" y="9128"/>
                    </a:cubicBezTo>
                    <a:cubicBezTo>
                      <a:pt x="6394" y="8937"/>
                      <a:pt x="6096" y="8747"/>
                      <a:pt x="6156" y="8556"/>
                    </a:cubicBezTo>
                    <a:cubicBezTo>
                      <a:pt x="6239" y="8270"/>
                      <a:pt x="6227" y="7770"/>
                      <a:pt x="6049" y="7497"/>
                    </a:cubicBezTo>
                    <a:cubicBezTo>
                      <a:pt x="5764" y="7090"/>
                      <a:pt x="5341" y="6909"/>
                      <a:pt x="4912" y="6909"/>
                    </a:cubicBezTo>
                    <a:cubicBezTo>
                      <a:pt x="4839" y="6909"/>
                      <a:pt x="4765" y="6915"/>
                      <a:pt x="4691" y="6925"/>
                    </a:cubicBezTo>
                    <a:cubicBezTo>
                      <a:pt x="5882" y="4210"/>
                      <a:pt x="8478" y="2472"/>
                      <a:pt x="11276" y="1555"/>
                    </a:cubicBezTo>
                    <a:close/>
                    <a:moveTo>
                      <a:pt x="27468" y="6223"/>
                    </a:moveTo>
                    <a:cubicBezTo>
                      <a:pt x="29456" y="8759"/>
                      <a:pt x="30230" y="12223"/>
                      <a:pt x="29921" y="15593"/>
                    </a:cubicBezTo>
                    <a:cubicBezTo>
                      <a:pt x="29766" y="14950"/>
                      <a:pt x="29480" y="14331"/>
                      <a:pt x="29218" y="14045"/>
                    </a:cubicBezTo>
                    <a:cubicBezTo>
                      <a:pt x="29158" y="13974"/>
                      <a:pt x="29074" y="13942"/>
                      <a:pt x="28989" y="13942"/>
                    </a:cubicBezTo>
                    <a:cubicBezTo>
                      <a:pt x="28873" y="13942"/>
                      <a:pt x="28756" y="14002"/>
                      <a:pt x="28694" y="14105"/>
                    </a:cubicBezTo>
                    <a:cubicBezTo>
                      <a:pt x="28361" y="14116"/>
                      <a:pt x="28040" y="14116"/>
                      <a:pt x="27706" y="14116"/>
                    </a:cubicBezTo>
                    <a:cubicBezTo>
                      <a:pt x="27742" y="13902"/>
                      <a:pt x="27611" y="13700"/>
                      <a:pt x="27373" y="13688"/>
                    </a:cubicBezTo>
                    <a:cubicBezTo>
                      <a:pt x="26500" y="13658"/>
                      <a:pt x="25570" y="13100"/>
                      <a:pt x="24691" y="13100"/>
                    </a:cubicBezTo>
                    <a:cubicBezTo>
                      <a:pt x="24515" y="13100"/>
                      <a:pt x="24341" y="13122"/>
                      <a:pt x="24170" y="13176"/>
                    </a:cubicBezTo>
                    <a:cubicBezTo>
                      <a:pt x="24165" y="13177"/>
                      <a:pt x="24159" y="13178"/>
                      <a:pt x="24154" y="13178"/>
                    </a:cubicBezTo>
                    <a:cubicBezTo>
                      <a:pt x="23917" y="13178"/>
                      <a:pt x="23353" y="11740"/>
                      <a:pt x="23051" y="11449"/>
                    </a:cubicBezTo>
                    <a:cubicBezTo>
                      <a:pt x="22694" y="11120"/>
                      <a:pt x="22302" y="11003"/>
                      <a:pt x="21893" y="11003"/>
                    </a:cubicBezTo>
                    <a:cubicBezTo>
                      <a:pt x="21044" y="11003"/>
                      <a:pt x="20120" y="11507"/>
                      <a:pt x="19277" y="11676"/>
                    </a:cubicBezTo>
                    <a:cubicBezTo>
                      <a:pt x="19241" y="11616"/>
                      <a:pt x="19181" y="11568"/>
                      <a:pt x="19086" y="11568"/>
                    </a:cubicBezTo>
                    <a:lnTo>
                      <a:pt x="18634" y="11449"/>
                    </a:lnTo>
                    <a:cubicBezTo>
                      <a:pt x="19253" y="10818"/>
                      <a:pt x="20312" y="10890"/>
                      <a:pt x="20670" y="10152"/>
                    </a:cubicBezTo>
                    <a:cubicBezTo>
                      <a:pt x="20824" y="9830"/>
                      <a:pt x="20848" y="9699"/>
                      <a:pt x="20896" y="9342"/>
                    </a:cubicBezTo>
                    <a:cubicBezTo>
                      <a:pt x="20979" y="8687"/>
                      <a:pt x="22515" y="8735"/>
                      <a:pt x="23003" y="8640"/>
                    </a:cubicBezTo>
                    <a:cubicBezTo>
                      <a:pt x="24206" y="8386"/>
                      <a:pt x="24815" y="7345"/>
                      <a:pt x="26082" y="7345"/>
                    </a:cubicBezTo>
                    <a:cubicBezTo>
                      <a:pt x="26183" y="7345"/>
                      <a:pt x="26287" y="7352"/>
                      <a:pt x="26397" y="7366"/>
                    </a:cubicBezTo>
                    <a:cubicBezTo>
                      <a:pt x="26438" y="7371"/>
                      <a:pt x="26478" y="7374"/>
                      <a:pt x="26517" y="7374"/>
                    </a:cubicBezTo>
                    <a:cubicBezTo>
                      <a:pt x="27064" y="7374"/>
                      <a:pt x="27320" y="6844"/>
                      <a:pt x="27420" y="6365"/>
                    </a:cubicBezTo>
                    <a:cubicBezTo>
                      <a:pt x="27456" y="6330"/>
                      <a:pt x="27480" y="6282"/>
                      <a:pt x="27468" y="6223"/>
                    </a:cubicBezTo>
                    <a:close/>
                    <a:moveTo>
                      <a:pt x="22106" y="11649"/>
                    </a:moveTo>
                    <a:cubicBezTo>
                      <a:pt x="23212" y="11649"/>
                      <a:pt x="22723" y="14093"/>
                      <a:pt x="23774" y="14093"/>
                    </a:cubicBezTo>
                    <a:cubicBezTo>
                      <a:pt x="23847" y="14093"/>
                      <a:pt x="23927" y="14082"/>
                      <a:pt x="24015" y="14057"/>
                    </a:cubicBezTo>
                    <a:lnTo>
                      <a:pt x="24015" y="14057"/>
                    </a:lnTo>
                    <a:cubicBezTo>
                      <a:pt x="23980" y="14069"/>
                      <a:pt x="27004" y="14426"/>
                      <a:pt x="26992" y="14593"/>
                    </a:cubicBezTo>
                    <a:cubicBezTo>
                      <a:pt x="26980" y="14878"/>
                      <a:pt x="27135" y="15331"/>
                      <a:pt x="27409" y="15486"/>
                    </a:cubicBezTo>
                    <a:cubicBezTo>
                      <a:pt x="27571" y="15579"/>
                      <a:pt x="27727" y="15620"/>
                      <a:pt x="27877" y="15620"/>
                    </a:cubicBezTo>
                    <a:cubicBezTo>
                      <a:pt x="28298" y="15620"/>
                      <a:pt x="28663" y="15298"/>
                      <a:pt x="28944" y="14938"/>
                    </a:cubicBezTo>
                    <a:lnTo>
                      <a:pt x="28944" y="14938"/>
                    </a:lnTo>
                    <a:cubicBezTo>
                      <a:pt x="29245" y="15680"/>
                      <a:pt x="29639" y="17156"/>
                      <a:pt x="28796" y="17156"/>
                    </a:cubicBezTo>
                    <a:cubicBezTo>
                      <a:pt x="28638" y="17156"/>
                      <a:pt x="28436" y="17104"/>
                      <a:pt x="28182" y="16986"/>
                    </a:cubicBezTo>
                    <a:cubicBezTo>
                      <a:pt x="27801" y="16807"/>
                      <a:pt x="27468" y="16474"/>
                      <a:pt x="27087" y="16260"/>
                    </a:cubicBezTo>
                    <a:cubicBezTo>
                      <a:pt x="26866" y="16139"/>
                      <a:pt x="26593" y="16107"/>
                      <a:pt x="26301" y="16107"/>
                    </a:cubicBezTo>
                    <a:cubicBezTo>
                      <a:pt x="25967" y="16107"/>
                      <a:pt x="25609" y="16149"/>
                      <a:pt x="25276" y="16149"/>
                    </a:cubicBezTo>
                    <a:cubicBezTo>
                      <a:pt x="24863" y="16149"/>
                      <a:pt x="24490" y="16084"/>
                      <a:pt x="24253" y="15795"/>
                    </a:cubicBezTo>
                    <a:cubicBezTo>
                      <a:pt x="24203" y="15735"/>
                      <a:pt x="24122" y="15706"/>
                      <a:pt x="24040" y="15706"/>
                    </a:cubicBezTo>
                    <a:cubicBezTo>
                      <a:pt x="23928" y="15706"/>
                      <a:pt x="23813" y="15759"/>
                      <a:pt x="23765" y="15855"/>
                    </a:cubicBezTo>
                    <a:cubicBezTo>
                      <a:pt x="23753" y="15890"/>
                      <a:pt x="23741" y="15914"/>
                      <a:pt x="23730" y="15938"/>
                    </a:cubicBezTo>
                    <a:cubicBezTo>
                      <a:pt x="22872" y="15117"/>
                      <a:pt x="22158" y="13962"/>
                      <a:pt x="21848" y="12842"/>
                    </a:cubicBezTo>
                    <a:cubicBezTo>
                      <a:pt x="21717" y="12330"/>
                      <a:pt x="21455" y="12033"/>
                      <a:pt x="21134" y="11878"/>
                    </a:cubicBezTo>
                    <a:cubicBezTo>
                      <a:pt x="21420" y="11771"/>
                      <a:pt x="21717" y="11688"/>
                      <a:pt x="22039" y="11652"/>
                    </a:cubicBezTo>
                    <a:cubicBezTo>
                      <a:pt x="22062" y="11650"/>
                      <a:pt x="22084" y="11649"/>
                      <a:pt x="22106" y="11649"/>
                    </a:cubicBezTo>
                    <a:close/>
                    <a:moveTo>
                      <a:pt x="17538" y="12426"/>
                    </a:moveTo>
                    <a:cubicBezTo>
                      <a:pt x="17574" y="12485"/>
                      <a:pt x="17634" y="12533"/>
                      <a:pt x="17717" y="12533"/>
                    </a:cubicBezTo>
                    <a:cubicBezTo>
                      <a:pt x="18019" y="12533"/>
                      <a:pt x="18314" y="12540"/>
                      <a:pt x="18607" y="12540"/>
                    </a:cubicBezTo>
                    <a:cubicBezTo>
                      <a:pt x="18948" y="12540"/>
                      <a:pt x="19288" y="12530"/>
                      <a:pt x="19634" y="12485"/>
                    </a:cubicBezTo>
                    <a:cubicBezTo>
                      <a:pt x="19774" y="12468"/>
                      <a:pt x="19902" y="12459"/>
                      <a:pt x="20018" y="12459"/>
                    </a:cubicBezTo>
                    <a:cubicBezTo>
                      <a:pt x="20910" y="12459"/>
                      <a:pt x="21109" y="12984"/>
                      <a:pt x="21372" y="13985"/>
                    </a:cubicBezTo>
                    <a:cubicBezTo>
                      <a:pt x="21646" y="14997"/>
                      <a:pt x="23420" y="15533"/>
                      <a:pt x="23515" y="16510"/>
                    </a:cubicBezTo>
                    <a:cubicBezTo>
                      <a:pt x="23527" y="16557"/>
                      <a:pt x="23527" y="16617"/>
                      <a:pt x="23539" y="16688"/>
                    </a:cubicBezTo>
                    <a:cubicBezTo>
                      <a:pt x="23515" y="16902"/>
                      <a:pt x="23539" y="17141"/>
                      <a:pt x="23587" y="17426"/>
                    </a:cubicBezTo>
                    <a:cubicBezTo>
                      <a:pt x="23587" y="17438"/>
                      <a:pt x="23599" y="17438"/>
                      <a:pt x="23599" y="17450"/>
                    </a:cubicBezTo>
                    <a:cubicBezTo>
                      <a:pt x="23718" y="19248"/>
                      <a:pt x="23670" y="22153"/>
                      <a:pt x="21777" y="22213"/>
                    </a:cubicBezTo>
                    <a:cubicBezTo>
                      <a:pt x="21467" y="22225"/>
                      <a:pt x="21074" y="22248"/>
                      <a:pt x="20872" y="22510"/>
                    </a:cubicBezTo>
                    <a:cubicBezTo>
                      <a:pt x="20640" y="22827"/>
                      <a:pt x="20405" y="22960"/>
                      <a:pt x="20196" y="22960"/>
                    </a:cubicBezTo>
                    <a:cubicBezTo>
                      <a:pt x="19760" y="22960"/>
                      <a:pt x="19431" y="22388"/>
                      <a:pt x="19455" y="21713"/>
                    </a:cubicBezTo>
                    <a:cubicBezTo>
                      <a:pt x="19478" y="20434"/>
                      <a:pt x="20354" y="16870"/>
                      <a:pt x="18267" y="16870"/>
                    </a:cubicBezTo>
                    <a:cubicBezTo>
                      <a:pt x="18176" y="16870"/>
                      <a:pt x="18081" y="16877"/>
                      <a:pt x="17979" y="16891"/>
                    </a:cubicBezTo>
                    <a:cubicBezTo>
                      <a:pt x="17878" y="16904"/>
                      <a:pt x="17782" y="16910"/>
                      <a:pt x="17691" y="16910"/>
                    </a:cubicBezTo>
                    <a:cubicBezTo>
                      <a:pt x="16478" y="16910"/>
                      <a:pt x="16027" y="15782"/>
                      <a:pt x="16193" y="14664"/>
                    </a:cubicBezTo>
                    <a:cubicBezTo>
                      <a:pt x="16336" y="13652"/>
                      <a:pt x="16991" y="13200"/>
                      <a:pt x="17538" y="12426"/>
                    </a:cubicBezTo>
                    <a:close/>
                    <a:moveTo>
                      <a:pt x="6262" y="13030"/>
                    </a:moveTo>
                    <a:cubicBezTo>
                      <a:pt x="6683" y="13030"/>
                      <a:pt x="7108" y="13530"/>
                      <a:pt x="7227" y="14057"/>
                    </a:cubicBezTo>
                    <a:cubicBezTo>
                      <a:pt x="7382" y="14676"/>
                      <a:pt x="7573" y="15307"/>
                      <a:pt x="8192" y="15640"/>
                    </a:cubicBezTo>
                    <a:cubicBezTo>
                      <a:pt x="9537" y="16379"/>
                      <a:pt x="11180" y="16712"/>
                      <a:pt x="11287" y="18569"/>
                    </a:cubicBezTo>
                    <a:cubicBezTo>
                      <a:pt x="11347" y="19629"/>
                      <a:pt x="10573" y="20951"/>
                      <a:pt x="10192" y="21915"/>
                    </a:cubicBezTo>
                    <a:cubicBezTo>
                      <a:pt x="9728" y="23118"/>
                      <a:pt x="9549" y="24249"/>
                      <a:pt x="9835" y="25404"/>
                    </a:cubicBezTo>
                    <a:cubicBezTo>
                      <a:pt x="8644" y="24439"/>
                      <a:pt x="8394" y="22987"/>
                      <a:pt x="8192" y="21451"/>
                    </a:cubicBezTo>
                    <a:cubicBezTo>
                      <a:pt x="7989" y="19855"/>
                      <a:pt x="7120" y="18260"/>
                      <a:pt x="7370" y="16617"/>
                    </a:cubicBezTo>
                    <a:cubicBezTo>
                      <a:pt x="7406" y="16379"/>
                      <a:pt x="7311" y="16176"/>
                      <a:pt x="7073" y="16093"/>
                    </a:cubicBezTo>
                    <a:cubicBezTo>
                      <a:pt x="5549" y="15617"/>
                      <a:pt x="5287" y="13914"/>
                      <a:pt x="3834" y="13462"/>
                    </a:cubicBezTo>
                    <a:cubicBezTo>
                      <a:pt x="3879" y="13444"/>
                      <a:pt x="3926" y="13436"/>
                      <a:pt x="3976" y="13436"/>
                    </a:cubicBezTo>
                    <a:cubicBezTo>
                      <a:pt x="4278" y="13436"/>
                      <a:pt x="4675" y="13714"/>
                      <a:pt x="5084" y="13714"/>
                    </a:cubicBezTo>
                    <a:cubicBezTo>
                      <a:pt x="5243" y="13714"/>
                      <a:pt x="5403" y="13673"/>
                      <a:pt x="5561" y="13557"/>
                    </a:cubicBezTo>
                    <a:cubicBezTo>
                      <a:pt x="5608" y="13521"/>
                      <a:pt x="5644" y="13485"/>
                      <a:pt x="5680" y="13450"/>
                    </a:cubicBezTo>
                    <a:cubicBezTo>
                      <a:pt x="5848" y="13151"/>
                      <a:pt x="6055" y="13030"/>
                      <a:pt x="6262" y="13030"/>
                    </a:cubicBezTo>
                    <a:close/>
                    <a:moveTo>
                      <a:pt x="4843" y="7684"/>
                    </a:moveTo>
                    <a:cubicBezTo>
                      <a:pt x="5276" y="7684"/>
                      <a:pt x="5619" y="8035"/>
                      <a:pt x="5394" y="8747"/>
                    </a:cubicBezTo>
                    <a:cubicBezTo>
                      <a:pt x="5346" y="8890"/>
                      <a:pt x="5418" y="9044"/>
                      <a:pt x="5549" y="9128"/>
                    </a:cubicBezTo>
                    <a:cubicBezTo>
                      <a:pt x="6573" y="9711"/>
                      <a:pt x="4418" y="11676"/>
                      <a:pt x="5346" y="12604"/>
                    </a:cubicBezTo>
                    <a:cubicBezTo>
                      <a:pt x="5382" y="12640"/>
                      <a:pt x="5418" y="12664"/>
                      <a:pt x="5465" y="12700"/>
                    </a:cubicBezTo>
                    <a:cubicBezTo>
                      <a:pt x="5230" y="12953"/>
                      <a:pt x="5018" y="13039"/>
                      <a:pt x="4823" y="13039"/>
                    </a:cubicBezTo>
                    <a:cubicBezTo>
                      <a:pt x="4424" y="13039"/>
                      <a:pt x="4099" y="12678"/>
                      <a:pt x="3797" y="12678"/>
                    </a:cubicBezTo>
                    <a:cubicBezTo>
                      <a:pt x="3570" y="12678"/>
                      <a:pt x="3355" y="12881"/>
                      <a:pt x="3132" y="13593"/>
                    </a:cubicBezTo>
                    <a:cubicBezTo>
                      <a:pt x="3120" y="13616"/>
                      <a:pt x="3120" y="13640"/>
                      <a:pt x="3120" y="13664"/>
                    </a:cubicBezTo>
                    <a:cubicBezTo>
                      <a:pt x="3048" y="13866"/>
                      <a:pt x="3108" y="14116"/>
                      <a:pt x="3382" y="14176"/>
                    </a:cubicBezTo>
                    <a:cubicBezTo>
                      <a:pt x="4763" y="14462"/>
                      <a:pt x="4715" y="15855"/>
                      <a:pt x="5775" y="16474"/>
                    </a:cubicBezTo>
                    <a:cubicBezTo>
                      <a:pt x="6858" y="17093"/>
                      <a:pt x="6787" y="18284"/>
                      <a:pt x="7144" y="19427"/>
                    </a:cubicBezTo>
                    <a:cubicBezTo>
                      <a:pt x="7751" y="21403"/>
                      <a:pt x="7728" y="24368"/>
                      <a:pt x="9371" y="25856"/>
                    </a:cubicBezTo>
                    <a:cubicBezTo>
                      <a:pt x="8323" y="25261"/>
                      <a:pt x="7347" y="24522"/>
                      <a:pt x="6465" y="23641"/>
                    </a:cubicBezTo>
                    <a:cubicBezTo>
                      <a:pt x="2132" y="19284"/>
                      <a:pt x="2048" y="13366"/>
                      <a:pt x="4060" y="8068"/>
                    </a:cubicBezTo>
                    <a:cubicBezTo>
                      <a:pt x="4096" y="8032"/>
                      <a:pt x="4120" y="7997"/>
                      <a:pt x="4156" y="7961"/>
                    </a:cubicBezTo>
                    <a:cubicBezTo>
                      <a:pt x="4239" y="7949"/>
                      <a:pt x="4310" y="7901"/>
                      <a:pt x="4346" y="7830"/>
                    </a:cubicBezTo>
                    <a:cubicBezTo>
                      <a:pt x="4508" y="7733"/>
                      <a:pt x="4682" y="7684"/>
                      <a:pt x="4843" y="7684"/>
                    </a:cubicBezTo>
                    <a:close/>
                    <a:moveTo>
                      <a:pt x="15823" y="778"/>
                    </a:moveTo>
                    <a:cubicBezTo>
                      <a:pt x="19440" y="778"/>
                      <a:pt x="23125" y="2407"/>
                      <a:pt x="25873" y="4603"/>
                    </a:cubicBezTo>
                    <a:cubicBezTo>
                      <a:pt x="25992" y="4687"/>
                      <a:pt x="26099" y="4794"/>
                      <a:pt x="26206" y="4889"/>
                    </a:cubicBezTo>
                    <a:cubicBezTo>
                      <a:pt x="26008" y="4790"/>
                      <a:pt x="25791" y="4731"/>
                      <a:pt x="25554" y="4731"/>
                    </a:cubicBezTo>
                    <a:cubicBezTo>
                      <a:pt x="25364" y="4731"/>
                      <a:pt x="25161" y="4769"/>
                      <a:pt x="24944" y="4853"/>
                    </a:cubicBezTo>
                    <a:cubicBezTo>
                      <a:pt x="24425" y="5046"/>
                      <a:pt x="23540" y="5745"/>
                      <a:pt x="22796" y="5745"/>
                    </a:cubicBezTo>
                    <a:cubicBezTo>
                      <a:pt x="22482" y="5745"/>
                      <a:pt x="22193" y="5621"/>
                      <a:pt x="21967" y="5282"/>
                    </a:cubicBezTo>
                    <a:cubicBezTo>
                      <a:pt x="21765" y="4996"/>
                      <a:pt x="21634" y="4663"/>
                      <a:pt x="21265" y="4556"/>
                    </a:cubicBezTo>
                    <a:cubicBezTo>
                      <a:pt x="21166" y="4530"/>
                      <a:pt x="21071" y="4518"/>
                      <a:pt x="20979" y="4518"/>
                    </a:cubicBezTo>
                    <a:cubicBezTo>
                      <a:pt x="20229" y="4518"/>
                      <a:pt x="19714" y="5322"/>
                      <a:pt x="19491" y="5937"/>
                    </a:cubicBezTo>
                    <a:cubicBezTo>
                      <a:pt x="19074" y="7163"/>
                      <a:pt x="17526" y="7449"/>
                      <a:pt x="17074" y="8509"/>
                    </a:cubicBezTo>
                    <a:cubicBezTo>
                      <a:pt x="17042" y="8496"/>
                      <a:pt x="17006" y="8489"/>
                      <a:pt x="16971" y="8489"/>
                    </a:cubicBezTo>
                    <a:cubicBezTo>
                      <a:pt x="16875" y="8489"/>
                      <a:pt x="16782" y="8538"/>
                      <a:pt x="16764" y="8651"/>
                    </a:cubicBezTo>
                    <a:cubicBezTo>
                      <a:pt x="16610" y="9330"/>
                      <a:pt x="16645" y="9663"/>
                      <a:pt x="16955" y="10295"/>
                    </a:cubicBezTo>
                    <a:cubicBezTo>
                      <a:pt x="17776" y="11902"/>
                      <a:pt x="16145" y="12604"/>
                      <a:pt x="15526" y="13819"/>
                    </a:cubicBezTo>
                    <a:cubicBezTo>
                      <a:pt x="15014" y="14795"/>
                      <a:pt x="14419" y="17391"/>
                      <a:pt x="15967" y="17903"/>
                    </a:cubicBezTo>
                    <a:cubicBezTo>
                      <a:pt x="16267" y="18006"/>
                      <a:pt x="16532" y="18053"/>
                      <a:pt x="16795" y="18053"/>
                    </a:cubicBezTo>
                    <a:cubicBezTo>
                      <a:pt x="17104" y="18053"/>
                      <a:pt x="17410" y="17988"/>
                      <a:pt x="17764" y="17879"/>
                    </a:cubicBezTo>
                    <a:cubicBezTo>
                      <a:pt x="17910" y="17832"/>
                      <a:pt x="18038" y="17811"/>
                      <a:pt x="18152" y="17811"/>
                    </a:cubicBezTo>
                    <a:cubicBezTo>
                      <a:pt x="19289" y="17811"/>
                      <a:pt x="18948" y="19957"/>
                      <a:pt x="18872" y="20736"/>
                    </a:cubicBezTo>
                    <a:cubicBezTo>
                      <a:pt x="18800" y="21617"/>
                      <a:pt x="18526" y="24165"/>
                      <a:pt x="19884" y="24439"/>
                    </a:cubicBezTo>
                    <a:cubicBezTo>
                      <a:pt x="20063" y="24477"/>
                      <a:pt x="20185" y="24501"/>
                      <a:pt x="20285" y="24501"/>
                    </a:cubicBezTo>
                    <a:cubicBezTo>
                      <a:pt x="20469" y="24501"/>
                      <a:pt x="20573" y="24417"/>
                      <a:pt x="20812" y="24177"/>
                    </a:cubicBezTo>
                    <a:cubicBezTo>
                      <a:pt x="20967" y="24022"/>
                      <a:pt x="21015" y="23784"/>
                      <a:pt x="21098" y="23582"/>
                    </a:cubicBezTo>
                    <a:cubicBezTo>
                      <a:pt x="21336" y="23005"/>
                      <a:pt x="21634" y="22889"/>
                      <a:pt x="21952" y="22889"/>
                    </a:cubicBezTo>
                    <a:cubicBezTo>
                      <a:pt x="22165" y="22889"/>
                      <a:pt x="22386" y="22941"/>
                      <a:pt x="22604" y="22941"/>
                    </a:cubicBezTo>
                    <a:cubicBezTo>
                      <a:pt x="22781" y="22941"/>
                      <a:pt x="22956" y="22907"/>
                      <a:pt x="23122" y="22784"/>
                    </a:cubicBezTo>
                    <a:cubicBezTo>
                      <a:pt x="25111" y="21308"/>
                      <a:pt x="23789" y="19569"/>
                      <a:pt x="23801" y="17569"/>
                    </a:cubicBezTo>
                    <a:cubicBezTo>
                      <a:pt x="23884" y="17569"/>
                      <a:pt x="23968" y="17522"/>
                      <a:pt x="23991" y="17426"/>
                    </a:cubicBezTo>
                    <a:cubicBezTo>
                      <a:pt x="24124" y="16750"/>
                      <a:pt x="24139" y="16635"/>
                      <a:pt x="24312" y="16635"/>
                    </a:cubicBezTo>
                    <a:cubicBezTo>
                      <a:pt x="24402" y="16635"/>
                      <a:pt x="24534" y="16666"/>
                      <a:pt x="24746" y="16666"/>
                    </a:cubicBezTo>
                    <a:cubicBezTo>
                      <a:pt x="24862" y="16666"/>
                      <a:pt x="25001" y="16656"/>
                      <a:pt x="25170" y="16629"/>
                    </a:cubicBezTo>
                    <a:cubicBezTo>
                      <a:pt x="25349" y="16598"/>
                      <a:pt x="25516" y="16584"/>
                      <a:pt x="25672" y="16584"/>
                    </a:cubicBezTo>
                    <a:cubicBezTo>
                      <a:pt x="26967" y="16584"/>
                      <a:pt x="27550" y="17533"/>
                      <a:pt x="28825" y="17629"/>
                    </a:cubicBezTo>
                    <a:cubicBezTo>
                      <a:pt x="28881" y="17634"/>
                      <a:pt x="28934" y="17637"/>
                      <a:pt x="28984" y="17637"/>
                    </a:cubicBezTo>
                    <a:cubicBezTo>
                      <a:pt x="29262" y="17637"/>
                      <a:pt x="29474" y="17557"/>
                      <a:pt x="29635" y="17426"/>
                    </a:cubicBezTo>
                    <a:lnTo>
                      <a:pt x="29635" y="17426"/>
                    </a:lnTo>
                    <a:cubicBezTo>
                      <a:pt x="28933" y="20677"/>
                      <a:pt x="27206" y="23653"/>
                      <a:pt x="24551" y="25368"/>
                    </a:cubicBezTo>
                    <a:cubicBezTo>
                      <a:pt x="22119" y="26930"/>
                      <a:pt x="19305" y="27707"/>
                      <a:pt x="16512" y="27707"/>
                    </a:cubicBezTo>
                    <a:cubicBezTo>
                      <a:pt x="14451" y="27707"/>
                      <a:pt x="12401" y="27284"/>
                      <a:pt x="10525" y="26439"/>
                    </a:cubicBezTo>
                    <a:cubicBezTo>
                      <a:pt x="10692" y="26380"/>
                      <a:pt x="10787" y="26201"/>
                      <a:pt x="10692" y="25999"/>
                    </a:cubicBezTo>
                    <a:cubicBezTo>
                      <a:pt x="9478" y="23475"/>
                      <a:pt x="11716" y="21093"/>
                      <a:pt x="11811" y="18569"/>
                    </a:cubicBezTo>
                    <a:cubicBezTo>
                      <a:pt x="11919" y="15914"/>
                      <a:pt x="8239" y="15605"/>
                      <a:pt x="7608" y="13402"/>
                    </a:cubicBezTo>
                    <a:cubicBezTo>
                      <a:pt x="7466" y="12914"/>
                      <a:pt x="7168" y="12545"/>
                      <a:pt x="6823" y="12366"/>
                    </a:cubicBezTo>
                    <a:cubicBezTo>
                      <a:pt x="7234" y="11828"/>
                      <a:pt x="7363" y="11257"/>
                      <a:pt x="8238" y="11257"/>
                    </a:cubicBezTo>
                    <a:cubicBezTo>
                      <a:pt x="8427" y="11257"/>
                      <a:pt x="8650" y="11283"/>
                      <a:pt x="8918" y="11342"/>
                    </a:cubicBezTo>
                    <a:cubicBezTo>
                      <a:pt x="9029" y="11367"/>
                      <a:pt x="9136" y="11378"/>
                      <a:pt x="9239" y="11378"/>
                    </a:cubicBezTo>
                    <a:cubicBezTo>
                      <a:pt x="10341" y="11378"/>
                      <a:pt x="10912" y="10049"/>
                      <a:pt x="10716" y="9068"/>
                    </a:cubicBezTo>
                    <a:cubicBezTo>
                      <a:pt x="10490" y="7925"/>
                      <a:pt x="10383" y="7127"/>
                      <a:pt x="10549" y="5973"/>
                    </a:cubicBezTo>
                    <a:cubicBezTo>
                      <a:pt x="10633" y="5377"/>
                      <a:pt x="9609" y="5234"/>
                      <a:pt x="9561" y="4734"/>
                    </a:cubicBezTo>
                    <a:cubicBezTo>
                      <a:pt x="9723" y="4577"/>
                      <a:pt x="9899" y="4511"/>
                      <a:pt x="10080" y="4511"/>
                    </a:cubicBezTo>
                    <a:cubicBezTo>
                      <a:pt x="10806" y="4511"/>
                      <a:pt x="11621" y="5570"/>
                      <a:pt x="12002" y="6104"/>
                    </a:cubicBezTo>
                    <a:cubicBezTo>
                      <a:pt x="12550" y="6889"/>
                      <a:pt x="12526" y="8247"/>
                      <a:pt x="12728" y="9163"/>
                    </a:cubicBezTo>
                    <a:cubicBezTo>
                      <a:pt x="12762" y="9300"/>
                      <a:pt x="12894" y="9382"/>
                      <a:pt x="13024" y="9382"/>
                    </a:cubicBezTo>
                    <a:cubicBezTo>
                      <a:pt x="13075" y="9382"/>
                      <a:pt x="13125" y="9369"/>
                      <a:pt x="13169" y="9342"/>
                    </a:cubicBezTo>
                    <a:cubicBezTo>
                      <a:pt x="13883" y="8937"/>
                      <a:pt x="14240" y="8318"/>
                      <a:pt x="14705" y="7651"/>
                    </a:cubicBezTo>
                    <a:cubicBezTo>
                      <a:pt x="14859" y="7423"/>
                      <a:pt x="15079" y="7349"/>
                      <a:pt x="15331" y="7349"/>
                    </a:cubicBezTo>
                    <a:cubicBezTo>
                      <a:pt x="15811" y="7349"/>
                      <a:pt x="16407" y="7620"/>
                      <a:pt x="16883" y="7620"/>
                    </a:cubicBezTo>
                    <a:cubicBezTo>
                      <a:pt x="16966" y="7620"/>
                      <a:pt x="17046" y="7611"/>
                      <a:pt x="17122" y="7592"/>
                    </a:cubicBezTo>
                    <a:cubicBezTo>
                      <a:pt x="18181" y="7318"/>
                      <a:pt x="17491" y="6306"/>
                      <a:pt x="17110" y="5818"/>
                    </a:cubicBezTo>
                    <a:cubicBezTo>
                      <a:pt x="16633" y="5211"/>
                      <a:pt x="15943" y="4520"/>
                      <a:pt x="16705" y="3675"/>
                    </a:cubicBezTo>
                    <a:cubicBezTo>
                      <a:pt x="16931" y="3437"/>
                      <a:pt x="17264" y="3246"/>
                      <a:pt x="17491" y="3008"/>
                    </a:cubicBezTo>
                    <a:cubicBezTo>
                      <a:pt x="17705" y="2782"/>
                      <a:pt x="17645" y="2591"/>
                      <a:pt x="17479" y="2377"/>
                    </a:cubicBezTo>
                    <a:cubicBezTo>
                      <a:pt x="17162" y="1967"/>
                      <a:pt x="16525" y="1805"/>
                      <a:pt x="15984" y="1805"/>
                    </a:cubicBezTo>
                    <a:cubicBezTo>
                      <a:pt x="15833" y="1805"/>
                      <a:pt x="15689" y="1818"/>
                      <a:pt x="15562" y="1841"/>
                    </a:cubicBezTo>
                    <a:cubicBezTo>
                      <a:pt x="15062" y="1936"/>
                      <a:pt x="14574" y="2043"/>
                      <a:pt x="14085" y="2151"/>
                    </a:cubicBezTo>
                    <a:cubicBezTo>
                      <a:pt x="14008" y="2165"/>
                      <a:pt x="13521" y="2225"/>
                      <a:pt x="13022" y="2225"/>
                    </a:cubicBezTo>
                    <a:cubicBezTo>
                      <a:pt x="12295" y="2225"/>
                      <a:pt x="11541" y="2098"/>
                      <a:pt x="11978" y="1520"/>
                    </a:cubicBezTo>
                    <a:cubicBezTo>
                      <a:pt x="12026" y="1460"/>
                      <a:pt x="12026" y="1401"/>
                      <a:pt x="12002" y="1341"/>
                    </a:cubicBezTo>
                    <a:cubicBezTo>
                      <a:pt x="12835" y="1115"/>
                      <a:pt x="13681" y="948"/>
                      <a:pt x="14502" y="853"/>
                    </a:cubicBezTo>
                    <a:cubicBezTo>
                      <a:pt x="14940" y="802"/>
                      <a:pt x="15381" y="778"/>
                      <a:pt x="15823" y="778"/>
                    </a:cubicBezTo>
                    <a:close/>
                    <a:moveTo>
                      <a:pt x="15585" y="1"/>
                    </a:moveTo>
                    <a:cubicBezTo>
                      <a:pt x="14408" y="1"/>
                      <a:pt x="13227" y="116"/>
                      <a:pt x="12061" y="341"/>
                    </a:cubicBezTo>
                    <a:cubicBezTo>
                      <a:pt x="9001" y="936"/>
                      <a:pt x="4787" y="3567"/>
                      <a:pt x="3977" y="6901"/>
                    </a:cubicBezTo>
                    <a:cubicBezTo>
                      <a:pt x="0" y="12438"/>
                      <a:pt x="2013" y="20558"/>
                      <a:pt x="6656" y="25046"/>
                    </a:cubicBezTo>
                    <a:cubicBezTo>
                      <a:pt x="9180" y="27488"/>
                      <a:pt x="12587" y="28591"/>
                      <a:pt x="16049" y="28591"/>
                    </a:cubicBezTo>
                    <a:cubicBezTo>
                      <a:pt x="20083" y="28591"/>
                      <a:pt x="24192" y="27095"/>
                      <a:pt x="27075" y="24475"/>
                    </a:cubicBezTo>
                    <a:cubicBezTo>
                      <a:pt x="29980" y="21832"/>
                      <a:pt x="30683" y="17022"/>
                      <a:pt x="30707" y="13295"/>
                    </a:cubicBezTo>
                    <a:cubicBezTo>
                      <a:pt x="30730" y="8723"/>
                      <a:pt x="28409" y="5008"/>
                      <a:pt x="24634" y="2591"/>
                    </a:cubicBezTo>
                    <a:cubicBezTo>
                      <a:pt x="21907" y="836"/>
                      <a:pt x="18761" y="1"/>
                      <a:pt x="1558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21"/>
            <p:cNvSpPr txBox="1"/>
            <p:nvPr/>
          </p:nvSpPr>
          <p:spPr>
            <a:xfrm>
              <a:off x="1093286" y="1759837"/>
              <a:ext cx="1354200" cy="7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dk2"/>
                  </a:solidFill>
                  <a:latin typeface="Open Sans"/>
                  <a:ea typeface="Open Sans"/>
                  <a:cs typeface="Open Sans"/>
                  <a:sym typeface="Open Sans"/>
                </a:rPr>
                <a:t>Establish frameworks and APIs to use</a:t>
              </a:r>
              <a:endParaRPr sz="1050">
                <a:solidFill>
                  <a:schemeClr val="dk2"/>
                </a:solidFill>
                <a:latin typeface="Open Sans"/>
                <a:ea typeface="Open Sans"/>
                <a:cs typeface="Open Sans"/>
                <a:sym typeface="Open Sans"/>
              </a:endParaRPr>
            </a:p>
          </p:txBody>
        </p:sp>
        <p:sp>
          <p:nvSpPr>
            <p:cNvPr id="146" name="Google Shape;146;p21"/>
            <p:cNvSpPr txBox="1"/>
            <p:nvPr/>
          </p:nvSpPr>
          <p:spPr>
            <a:xfrm>
              <a:off x="1093286" y="3065870"/>
              <a:ext cx="13542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6AA84F"/>
                  </a:solidFill>
                  <a:latin typeface="Fira Sans Extra Condensed Medium"/>
                  <a:ea typeface="Fira Sans Extra Condensed Medium"/>
                  <a:cs typeface="Fira Sans Extra Condensed Medium"/>
                  <a:sym typeface="Fira Sans Extra Condensed Medium"/>
                </a:rPr>
                <a:t>RESEARCH</a:t>
              </a:r>
              <a:endParaRPr sz="1500">
                <a:solidFill>
                  <a:srgbClr val="6AA84F"/>
                </a:solidFill>
                <a:latin typeface="Fira Sans Extra Condensed Medium"/>
                <a:ea typeface="Fira Sans Extra Condensed Medium"/>
                <a:cs typeface="Fira Sans Extra Condensed Medium"/>
                <a:sym typeface="Fira Sans Extra Condensed Medium"/>
              </a:endParaRPr>
            </a:p>
          </p:txBody>
        </p:sp>
      </p:grpSp>
      <p:pic>
        <p:nvPicPr>
          <p:cNvPr id="147" name="Google Shape;147;p21"/>
          <p:cNvPicPr preferRelativeResize="0"/>
          <p:nvPr/>
        </p:nvPicPr>
        <p:blipFill>
          <a:blip r:embed="rId3">
            <a:alphaModFix/>
          </a:blip>
          <a:stretch>
            <a:fillRect/>
          </a:stretch>
        </p:blipFill>
        <p:spPr>
          <a:xfrm>
            <a:off x="1302938" y="3084847"/>
            <a:ext cx="1405146" cy="1124078"/>
          </a:xfrm>
          <a:prstGeom prst="rect">
            <a:avLst/>
          </a:prstGeom>
          <a:noFill/>
          <a:ln>
            <a:noFill/>
          </a:ln>
        </p:spPr>
      </p:pic>
      <p:grpSp>
        <p:nvGrpSpPr>
          <p:cNvPr id="148" name="Google Shape;148;p21"/>
          <p:cNvGrpSpPr/>
          <p:nvPr/>
        </p:nvGrpSpPr>
        <p:grpSpPr>
          <a:xfrm>
            <a:off x="3869281" y="1627589"/>
            <a:ext cx="1279535" cy="2183430"/>
            <a:chOff x="3873564" y="1759837"/>
            <a:chExt cx="1396872" cy="2463811"/>
          </a:xfrm>
        </p:grpSpPr>
        <p:sp>
          <p:nvSpPr>
            <p:cNvPr id="149" name="Google Shape;149;p21"/>
            <p:cNvSpPr/>
            <p:nvPr/>
          </p:nvSpPr>
          <p:spPr>
            <a:xfrm>
              <a:off x="3873564" y="2610537"/>
              <a:ext cx="1396872" cy="171339"/>
            </a:xfrm>
            <a:custGeom>
              <a:rect b="b" l="l" r="r" t="t"/>
              <a:pathLst>
                <a:path extrusionOk="0" h="7847" w="63974">
                  <a:moveTo>
                    <a:pt x="2668" y="703"/>
                  </a:moveTo>
                  <a:cubicBezTo>
                    <a:pt x="2418" y="846"/>
                    <a:pt x="2168" y="1179"/>
                    <a:pt x="1918" y="1429"/>
                  </a:cubicBezTo>
                  <a:lnTo>
                    <a:pt x="1334" y="703"/>
                  </a:lnTo>
                  <a:close/>
                  <a:moveTo>
                    <a:pt x="4228" y="703"/>
                  </a:moveTo>
                  <a:cubicBezTo>
                    <a:pt x="3692" y="1143"/>
                    <a:pt x="3168" y="1774"/>
                    <a:pt x="2632" y="2322"/>
                  </a:cubicBezTo>
                  <a:lnTo>
                    <a:pt x="2037" y="1572"/>
                  </a:lnTo>
                  <a:cubicBezTo>
                    <a:pt x="2347" y="1262"/>
                    <a:pt x="2668" y="1000"/>
                    <a:pt x="2978" y="703"/>
                  </a:cubicBezTo>
                  <a:close/>
                  <a:moveTo>
                    <a:pt x="6204" y="703"/>
                  </a:moveTo>
                  <a:cubicBezTo>
                    <a:pt x="5287" y="1596"/>
                    <a:pt x="4382" y="2477"/>
                    <a:pt x="3490" y="3394"/>
                  </a:cubicBezTo>
                  <a:lnTo>
                    <a:pt x="2906" y="2655"/>
                  </a:lnTo>
                  <a:cubicBezTo>
                    <a:pt x="3573" y="2001"/>
                    <a:pt x="4228" y="1298"/>
                    <a:pt x="4883" y="703"/>
                  </a:cubicBezTo>
                  <a:close/>
                  <a:moveTo>
                    <a:pt x="22135" y="703"/>
                  </a:moveTo>
                  <a:cubicBezTo>
                    <a:pt x="19968" y="2786"/>
                    <a:pt x="17825" y="5037"/>
                    <a:pt x="15670" y="7239"/>
                  </a:cubicBezTo>
                  <a:lnTo>
                    <a:pt x="14205" y="7227"/>
                  </a:lnTo>
                  <a:cubicBezTo>
                    <a:pt x="16467" y="5025"/>
                    <a:pt x="18753" y="2786"/>
                    <a:pt x="21039" y="703"/>
                  </a:cubicBezTo>
                  <a:close/>
                  <a:moveTo>
                    <a:pt x="54067" y="703"/>
                  </a:moveTo>
                  <a:cubicBezTo>
                    <a:pt x="51829" y="2786"/>
                    <a:pt x="49579" y="5049"/>
                    <a:pt x="47316" y="7239"/>
                  </a:cubicBezTo>
                  <a:lnTo>
                    <a:pt x="46435" y="7227"/>
                  </a:lnTo>
                  <a:cubicBezTo>
                    <a:pt x="48567" y="5037"/>
                    <a:pt x="50698" y="2786"/>
                    <a:pt x="52829" y="703"/>
                  </a:cubicBezTo>
                  <a:close/>
                  <a:moveTo>
                    <a:pt x="61080" y="1203"/>
                  </a:moveTo>
                  <a:lnTo>
                    <a:pt x="61652" y="1941"/>
                  </a:lnTo>
                  <a:cubicBezTo>
                    <a:pt x="59949" y="3691"/>
                    <a:pt x="58258" y="5453"/>
                    <a:pt x="56591" y="7239"/>
                  </a:cubicBezTo>
                  <a:lnTo>
                    <a:pt x="55580" y="7239"/>
                  </a:lnTo>
                  <a:cubicBezTo>
                    <a:pt x="55885" y="6944"/>
                    <a:pt x="56191" y="6604"/>
                    <a:pt x="56484" y="6299"/>
                  </a:cubicBezTo>
                  <a:cubicBezTo>
                    <a:pt x="58092" y="4668"/>
                    <a:pt x="59568" y="2917"/>
                    <a:pt x="61080" y="1203"/>
                  </a:cubicBezTo>
                  <a:close/>
                  <a:moveTo>
                    <a:pt x="8014" y="703"/>
                  </a:moveTo>
                  <a:cubicBezTo>
                    <a:pt x="5847" y="2786"/>
                    <a:pt x="3704" y="5013"/>
                    <a:pt x="1585" y="7251"/>
                  </a:cubicBezTo>
                  <a:lnTo>
                    <a:pt x="1334" y="7251"/>
                  </a:lnTo>
                  <a:lnTo>
                    <a:pt x="3942" y="3941"/>
                  </a:lnTo>
                  <a:lnTo>
                    <a:pt x="3704" y="3667"/>
                  </a:lnTo>
                  <a:cubicBezTo>
                    <a:pt x="4680" y="2655"/>
                    <a:pt x="5680" y="1596"/>
                    <a:pt x="6680" y="703"/>
                  </a:cubicBezTo>
                  <a:close/>
                  <a:moveTo>
                    <a:pt x="9836" y="703"/>
                  </a:moveTo>
                  <a:cubicBezTo>
                    <a:pt x="7585" y="2786"/>
                    <a:pt x="5347" y="5013"/>
                    <a:pt x="3132" y="7251"/>
                  </a:cubicBezTo>
                  <a:lnTo>
                    <a:pt x="2073" y="7251"/>
                  </a:lnTo>
                  <a:cubicBezTo>
                    <a:pt x="4359" y="5013"/>
                    <a:pt x="6633" y="2786"/>
                    <a:pt x="8907" y="703"/>
                  </a:cubicBezTo>
                  <a:close/>
                  <a:moveTo>
                    <a:pt x="11229" y="703"/>
                  </a:moveTo>
                  <a:cubicBezTo>
                    <a:pt x="9097" y="2786"/>
                    <a:pt x="6990" y="5013"/>
                    <a:pt x="4906" y="7251"/>
                  </a:cubicBezTo>
                  <a:lnTo>
                    <a:pt x="3454" y="7251"/>
                  </a:lnTo>
                  <a:cubicBezTo>
                    <a:pt x="5692" y="5013"/>
                    <a:pt x="7931" y="2786"/>
                    <a:pt x="10157" y="703"/>
                  </a:cubicBezTo>
                  <a:close/>
                  <a:moveTo>
                    <a:pt x="13015" y="703"/>
                  </a:moveTo>
                  <a:cubicBezTo>
                    <a:pt x="10848" y="2786"/>
                    <a:pt x="8704" y="5013"/>
                    <a:pt x="6597" y="7251"/>
                  </a:cubicBezTo>
                  <a:lnTo>
                    <a:pt x="5406" y="7251"/>
                  </a:lnTo>
                  <a:cubicBezTo>
                    <a:pt x="7478" y="5013"/>
                    <a:pt x="9550" y="2786"/>
                    <a:pt x="11645" y="703"/>
                  </a:cubicBezTo>
                  <a:close/>
                  <a:moveTo>
                    <a:pt x="16027" y="703"/>
                  </a:moveTo>
                  <a:cubicBezTo>
                    <a:pt x="13753" y="2786"/>
                    <a:pt x="11431" y="5013"/>
                    <a:pt x="9145" y="7251"/>
                  </a:cubicBezTo>
                  <a:lnTo>
                    <a:pt x="7097" y="7251"/>
                  </a:lnTo>
                  <a:cubicBezTo>
                    <a:pt x="9205" y="5013"/>
                    <a:pt x="11336" y="2786"/>
                    <a:pt x="13491" y="703"/>
                  </a:cubicBezTo>
                  <a:close/>
                  <a:moveTo>
                    <a:pt x="16336" y="667"/>
                  </a:moveTo>
                  <a:lnTo>
                    <a:pt x="18372" y="679"/>
                  </a:lnTo>
                  <a:cubicBezTo>
                    <a:pt x="16063" y="2870"/>
                    <a:pt x="13741" y="5013"/>
                    <a:pt x="11455" y="7251"/>
                  </a:cubicBezTo>
                  <a:lnTo>
                    <a:pt x="9609" y="7251"/>
                  </a:lnTo>
                  <a:cubicBezTo>
                    <a:pt x="11848" y="5013"/>
                    <a:pt x="14110" y="2870"/>
                    <a:pt x="16336" y="667"/>
                  </a:cubicBezTo>
                  <a:close/>
                  <a:moveTo>
                    <a:pt x="20658" y="703"/>
                  </a:moveTo>
                  <a:cubicBezTo>
                    <a:pt x="18325" y="2786"/>
                    <a:pt x="15967" y="5013"/>
                    <a:pt x="13741" y="7251"/>
                  </a:cubicBezTo>
                  <a:lnTo>
                    <a:pt x="11836" y="7251"/>
                  </a:lnTo>
                  <a:cubicBezTo>
                    <a:pt x="14074" y="5013"/>
                    <a:pt x="16324" y="2786"/>
                    <a:pt x="18587" y="703"/>
                  </a:cubicBezTo>
                  <a:close/>
                  <a:moveTo>
                    <a:pt x="24111" y="703"/>
                  </a:moveTo>
                  <a:cubicBezTo>
                    <a:pt x="21932" y="2786"/>
                    <a:pt x="19765" y="5013"/>
                    <a:pt x="17598" y="7251"/>
                  </a:cubicBezTo>
                  <a:lnTo>
                    <a:pt x="15812" y="7251"/>
                  </a:lnTo>
                  <a:cubicBezTo>
                    <a:pt x="18015" y="5013"/>
                    <a:pt x="20230" y="2786"/>
                    <a:pt x="22432" y="703"/>
                  </a:cubicBezTo>
                  <a:close/>
                  <a:moveTo>
                    <a:pt x="25409" y="703"/>
                  </a:moveTo>
                  <a:cubicBezTo>
                    <a:pt x="23218" y="2786"/>
                    <a:pt x="21111" y="5013"/>
                    <a:pt x="19027" y="7251"/>
                  </a:cubicBezTo>
                  <a:lnTo>
                    <a:pt x="17944" y="7251"/>
                  </a:lnTo>
                  <a:cubicBezTo>
                    <a:pt x="20099" y="5013"/>
                    <a:pt x="22254" y="2786"/>
                    <a:pt x="24433" y="703"/>
                  </a:cubicBezTo>
                  <a:close/>
                  <a:moveTo>
                    <a:pt x="27945" y="703"/>
                  </a:moveTo>
                  <a:cubicBezTo>
                    <a:pt x="27445" y="1143"/>
                    <a:pt x="26945" y="1667"/>
                    <a:pt x="26445" y="2155"/>
                  </a:cubicBezTo>
                  <a:cubicBezTo>
                    <a:pt x="24730" y="3858"/>
                    <a:pt x="23004" y="5465"/>
                    <a:pt x="21277" y="7251"/>
                  </a:cubicBezTo>
                  <a:lnTo>
                    <a:pt x="19337" y="7251"/>
                  </a:lnTo>
                  <a:cubicBezTo>
                    <a:pt x="21087" y="5310"/>
                    <a:pt x="22837" y="3548"/>
                    <a:pt x="24647" y="1762"/>
                  </a:cubicBezTo>
                  <a:cubicBezTo>
                    <a:pt x="25016" y="1393"/>
                    <a:pt x="25385" y="1000"/>
                    <a:pt x="25754" y="703"/>
                  </a:cubicBezTo>
                  <a:close/>
                  <a:moveTo>
                    <a:pt x="30183" y="703"/>
                  </a:moveTo>
                  <a:cubicBezTo>
                    <a:pt x="29588" y="1298"/>
                    <a:pt x="29005" y="1893"/>
                    <a:pt x="28421" y="2501"/>
                  </a:cubicBezTo>
                  <a:cubicBezTo>
                    <a:pt x="26885" y="4096"/>
                    <a:pt x="25349" y="5608"/>
                    <a:pt x="23802" y="7251"/>
                  </a:cubicBezTo>
                  <a:lnTo>
                    <a:pt x="21468" y="7251"/>
                  </a:lnTo>
                  <a:cubicBezTo>
                    <a:pt x="22944" y="5763"/>
                    <a:pt x="24409" y="4429"/>
                    <a:pt x="25838" y="3001"/>
                  </a:cubicBezTo>
                  <a:cubicBezTo>
                    <a:pt x="26611" y="2227"/>
                    <a:pt x="27385" y="1441"/>
                    <a:pt x="28159" y="703"/>
                  </a:cubicBezTo>
                  <a:close/>
                  <a:moveTo>
                    <a:pt x="33088" y="703"/>
                  </a:moveTo>
                  <a:cubicBezTo>
                    <a:pt x="31624" y="2191"/>
                    <a:pt x="30160" y="3632"/>
                    <a:pt x="28659" y="5084"/>
                  </a:cubicBezTo>
                  <a:cubicBezTo>
                    <a:pt x="27921" y="5811"/>
                    <a:pt x="27183" y="6501"/>
                    <a:pt x="26445" y="7251"/>
                  </a:cubicBezTo>
                  <a:lnTo>
                    <a:pt x="24075" y="7251"/>
                  </a:lnTo>
                  <a:cubicBezTo>
                    <a:pt x="25576" y="5608"/>
                    <a:pt x="27076" y="4179"/>
                    <a:pt x="28552" y="2632"/>
                  </a:cubicBezTo>
                  <a:cubicBezTo>
                    <a:pt x="29183" y="1977"/>
                    <a:pt x="29814" y="1298"/>
                    <a:pt x="30457" y="703"/>
                  </a:cubicBezTo>
                  <a:close/>
                  <a:moveTo>
                    <a:pt x="35005" y="703"/>
                  </a:moveTo>
                  <a:cubicBezTo>
                    <a:pt x="33208" y="2489"/>
                    <a:pt x="31386" y="4358"/>
                    <a:pt x="29517" y="6132"/>
                  </a:cubicBezTo>
                  <a:cubicBezTo>
                    <a:pt x="29124" y="6501"/>
                    <a:pt x="28731" y="6799"/>
                    <a:pt x="28338" y="7251"/>
                  </a:cubicBezTo>
                  <a:lnTo>
                    <a:pt x="26778" y="7251"/>
                  </a:lnTo>
                  <a:cubicBezTo>
                    <a:pt x="29040" y="5013"/>
                    <a:pt x="31279" y="2786"/>
                    <a:pt x="33517" y="703"/>
                  </a:cubicBezTo>
                  <a:close/>
                  <a:moveTo>
                    <a:pt x="36315" y="703"/>
                  </a:moveTo>
                  <a:cubicBezTo>
                    <a:pt x="34577" y="2334"/>
                    <a:pt x="32838" y="4120"/>
                    <a:pt x="31088" y="5834"/>
                  </a:cubicBezTo>
                  <a:cubicBezTo>
                    <a:pt x="30612" y="6299"/>
                    <a:pt x="30124" y="6799"/>
                    <a:pt x="29636" y="7251"/>
                  </a:cubicBezTo>
                  <a:lnTo>
                    <a:pt x="28624" y="7251"/>
                  </a:lnTo>
                  <a:cubicBezTo>
                    <a:pt x="28731" y="7096"/>
                    <a:pt x="28826" y="7061"/>
                    <a:pt x="28921" y="6965"/>
                  </a:cubicBezTo>
                  <a:cubicBezTo>
                    <a:pt x="31100" y="4918"/>
                    <a:pt x="33243" y="2786"/>
                    <a:pt x="35363" y="703"/>
                  </a:cubicBezTo>
                  <a:close/>
                  <a:moveTo>
                    <a:pt x="37684" y="703"/>
                  </a:moveTo>
                  <a:cubicBezTo>
                    <a:pt x="35529" y="2786"/>
                    <a:pt x="33386" y="5013"/>
                    <a:pt x="31255" y="7251"/>
                  </a:cubicBezTo>
                  <a:lnTo>
                    <a:pt x="29898" y="7251"/>
                  </a:lnTo>
                  <a:cubicBezTo>
                    <a:pt x="30088" y="6954"/>
                    <a:pt x="30279" y="6870"/>
                    <a:pt x="30469" y="6680"/>
                  </a:cubicBezTo>
                  <a:cubicBezTo>
                    <a:pt x="32505" y="4679"/>
                    <a:pt x="34565" y="2632"/>
                    <a:pt x="36625" y="703"/>
                  </a:cubicBezTo>
                  <a:close/>
                  <a:moveTo>
                    <a:pt x="39589" y="703"/>
                  </a:moveTo>
                  <a:cubicBezTo>
                    <a:pt x="37589" y="2632"/>
                    <a:pt x="35601" y="4608"/>
                    <a:pt x="33648" y="6596"/>
                  </a:cubicBezTo>
                  <a:cubicBezTo>
                    <a:pt x="33434" y="6811"/>
                    <a:pt x="33219" y="6954"/>
                    <a:pt x="33017" y="7251"/>
                  </a:cubicBezTo>
                  <a:lnTo>
                    <a:pt x="32267" y="7251"/>
                  </a:lnTo>
                  <a:cubicBezTo>
                    <a:pt x="34410" y="5013"/>
                    <a:pt x="36553" y="2786"/>
                    <a:pt x="38684" y="703"/>
                  </a:cubicBezTo>
                  <a:close/>
                  <a:moveTo>
                    <a:pt x="41542" y="703"/>
                  </a:moveTo>
                  <a:cubicBezTo>
                    <a:pt x="39363" y="2786"/>
                    <a:pt x="37196" y="5013"/>
                    <a:pt x="35005" y="7251"/>
                  </a:cubicBezTo>
                  <a:lnTo>
                    <a:pt x="33327" y="7251"/>
                  </a:lnTo>
                  <a:cubicBezTo>
                    <a:pt x="33481" y="7096"/>
                    <a:pt x="33648" y="6930"/>
                    <a:pt x="33803" y="6763"/>
                  </a:cubicBezTo>
                  <a:cubicBezTo>
                    <a:pt x="35803" y="4703"/>
                    <a:pt x="37899" y="2632"/>
                    <a:pt x="39994" y="703"/>
                  </a:cubicBezTo>
                  <a:close/>
                  <a:moveTo>
                    <a:pt x="44316" y="703"/>
                  </a:moveTo>
                  <a:cubicBezTo>
                    <a:pt x="42018" y="2786"/>
                    <a:pt x="39708" y="5013"/>
                    <a:pt x="37422" y="7251"/>
                  </a:cubicBezTo>
                  <a:lnTo>
                    <a:pt x="35446" y="7251"/>
                  </a:lnTo>
                  <a:cubicBezTo>
                    <a:pt x="37672" y="5013"/>
                    <a:pt x="39911" y="2786"/>
                    <a:pt x="42149" y="703"/>
                  </a:cubicBezTo>
                  <a:close/>
                  <a:moveTo>
                    <a:pt x="46209" y="703"/>
                  </a:moveTo>
                  <a:cubicBezTo>
                    <a:pt x="43983" y="2786"/>
                    <a:pt x="41732" y="5013"/>
                    <a:pt x="39482" y="7251"/>
                  </a:cubicBezTo>
                  <a:lnTo>
                    <a:pt x="37684" y="7251"/>
                  </a:lnTo>
                  <a:cubicBezTo>
                    <a:pt x="39982" y="5013"/>
                    <a:pt x="42304" y="2786"/>
                    <a:pt x="44614" y="703"/>
                  </a:cubicBezTo>
                  <a:close/>
                  <a:moveTo>
                    <a:pt x="49019" y="703"/>
                  </a:moveTo>
                  <a:cubicBezTo>
                    <a:pt x="46828" y="2786"/>
                    <a:pt x="44638" y="5013"/>
                    <a:pt x="42447" y="7251"/>
                  </a:cubicBezTo>
                  <a:lnTo>
                    <a:pt x="39780" y="7251"/>
                  </a:lnTo>
                  <a:cubicBezTo>
                    <a:pt x="42042" y="5013"/>
                    <a:pt x="44292" y="2786"/>
                    <a:pt x="46531" y="703"/>
                  </a:cubicBezTo>
                  <a:close/>
                  <a:moveTo>
                    <a:pt x="50793" y="703"/>
                  </a:moveTo>
                  <a:cubicBezTo>
                    <a:pt x="50722" y="703"/>
                    <a:pt x="50650" y="846"/>
                    <a:pt x="50567" y="917"/>
                  </a:cubicBezTo>
                  <a:cubicBezTo>
                    <a:pt x="48483" y="3048"/>
                    <a:pt x="46364" y="5168"/>
                    <a:pt x="44233" y="7251"/>
                  </a:cubicBezTo>
                  <a:lnTo>
                    <a:pt x="42744" y="7251"/>
                  </a:lnTo>
                  <a:cubicBezTo>
                    <a:pt x="44959" y="5013"/>
                    <a:pt x="47185" y="2786"/>
                    <a:pt x="49400" y="703"/>
                  </a:cubicBezTo>
                  <a:close/>
                  <a:moveTo>
                    <a:pt x="52662" y="703"/>
                  </a:moveTo>
                  <a:cubicBezTo>
                    <a:pt x="51734" y="1596"/>
                    <a:pt x="50805" y="2691"/>
                    <a:pt x="49841" y="3656"/>
                  </a:cubicBezTo>
                  <a:cubicBezTo>
                    <a:pt x="48650" y="4858"/>
                    <a:pt x="47459" y="6061"/>
                    <a:pt x="46281" y="7251"/>
                  </a:cubicBezTo>
                  <a:lnTo>
                    <a:pt x="44602" y="7251"/>
                  </a:lnTo>
                  <a:cubicBezTo>
                    <a:pt x="46662" y="5168"/>
                    <a:pt x="48721" y="3167"/>
                    <a:pt x="50757" y="1108"/>
                  </a:cubicBezTo>
                  <a:cubicBezTo>
                    <a:pt x="50888" y="977"/>
                    <a:pt x="51019" y="846"/>
                    <a:pt x="51150" y="703"/>
                  </a:cubicBezTo>
                  <a:close/>
                  <a:moveTo>
                    <a:pt x="56770" y="703"/>
                  </a:moveTo>
                  <a:cubicBezTo>
                    <a:pt x="54567" y="2786"/>
                    <a:pt x="52365" y="5013"/>
                    <a:pt x="50150" y="7251"/>
                  </a:cubicBezTo>
                  <a:lnTo>
                    <a:pt x="48078" y="7251"/>
                  </a:lnTo>
                  <a:cubicBezTo>
                    <a:pt x="50269" y="5013"/>
                    <a:pt x="52448" y="2786"/>
                    <a:pt x="54627" y="703"/>
                  </a:cubicBezTo>
                  <a:close/>
                  <a:moveTo>
                    <a:pt x="58484" y="703"/>
                  </a:moveTo>
                  <a:cubicBezTo>
                    <a:pt x="56353" y="2929"/>
                    <a:pt x="54186" y="5013"/>
                    <a:pt x="51984" y="7251"/>
                  </a:cubicBezTo>
                  <a:lnTo>
                    <a:pt x="50460" y="7251"/>
                  </a:lnTo>
                  <a:cubicBezTo>
                    <a:pt x="52698" y="5013"/>
                    <a:pt x="54925" y="2786"/>
                    <a:pt x="57127" y="703"/>
                  </a:cubicBezTo>
                  <a:close/>
                  <a:moveTo>
                    <a:pt x="59639" y="703"/>
                  </a:moveTo>
                  <a:cubicBezTo>
                    <a:pt x="58211" y="2191"/>
                    <a:pt x="56794" y="3929"/>
                    <a:pt x="55329" y="5501"/>
                  </a:cubicBezTo>
                  <a:cubicBezTo>
                    <a:pt x="54782" y="6084"/>
                    <a:pt x="54234" y="6656"/>
                    <a:pt x="53674" y="7251"/>
                  </a:cubicBezTo>
                  <a:lnTo>
                    <a:pt x="52555" y="7251"/>
                  </a:lnTo>
                  <a:cubicBezTo>
                    <a:pt x="54758" y="5013"/>
                    <a:pt x="56913" y="2929"/>
                    <a:pt x="58996" y="703"/>
                  </a:cubicBezTo>
                  <a:close/>
                  <a:moveTo>
                    <a:pt x="60651" y="703"/>
                  </a:moveTo>
                  <a:lnTo>
                    <a:pt x="60890" y="977"/>
                  </a:lnTo>
                  <a:cubicBezTo>
                    <a:pt x="59366" y="2703"/>
                    <a:pt x="57901" y="4501"/>
                    <a:pt x="56329" y="6156"/>
                  </a:cubicBezTo>
                  <a:cubicBezTo>
                    <a:pt x="55984" y="6513"/>
                    <a:pt x="55627" y="6799"/>
                    <a:pt x="55270" y="7251"/>
                  </a:cubicBezTo>
                  <a:lnTo>
                    <a:pt x="53877" y="7251"/>
                  </a:lnTo>
                  <a:cubicBezTo>
                    <a:pt x="55925" y="5013"/>
                    <a:pt x="57961" y="2786"/>
                    <a:pt x="59985" y="703"/>
                  </a:cubicBezTo>
                  <a:close/>
                  <a:moveTo>
                    <a:pt x="61830" y="2167"/>
                  </a:moveTo>
                  <a:lnTo>
                    <a:pt x="62675" y="3251"/>
                  </a:lnTo>
                  <a:cubicBezTo>
                    <a:pt x="61521" y="4608"/>
                    <a:pt x="60342" y="5906"/>
                    <a:pt x="59151" y="7251"/>
                  </a:cubicBezTo>
                  <a:lnTo>
                    <a:pt x="57008" y="7251"/>
                  </a:lnTo>
                  <a:cubicBezTo>
                    <a:pt x="58604" y="5465"/>
                    <a:pt x="60211" y="3846"/>
                    <a:pt x="61830" y="2167"/>
                  </a:cubicBezTo>
                  <a:close/>
                  <a:moveTo>
                    <a:pt x="62830" y="3441"/>
                  </a:moveTo>
                  <a:lnTo>
                    <a:pt x="63164" y="3882"/>
                  </a:lnTo>
                  <a:lnTo>
                    <a:pt x="60651" y="7251"/>
                  </a:lnTo>
                  <a:lnTo>
                    <a:pt x="59520" y="7251"/>
                  </a:lnTo>
                  <a:cubicBezTo>
                    <a:pt x="60640" y="5906"/>
                    <a:pt x="61747" y="4715"/>
                    <a:pt x="62830" y="3441"/>
                  </a:cubicBezTo>
                  <a:close/>
                  <a:moveTo>
                    <a:pt x="1" y="0"/>
                  </a:moveTo>
                  <a:lnTo>
                    <a:pt x="3120" y="3917"/>
                  </a:lnTo>
                  <a:lnTo>
                    <a:pt x="1" y="7847"/>
                  </a:lnTo>
                  <a:lnTo>
                    <a:pt x="60973" y="7847"/>
                  </a:lnTo>
                  <a:lnTo>
                    <a:pt x="63973" y="3846"/>
                  </a:lnTo>
                  <a:lnTo>
                    <a:pt x="60961" y="0"/>
                  </a:ln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4518177" y="2726744"/>
              <a:ext cx="107647" cy="344229"/>
            </a:xfrm>
            <a:custGeom>
              <a:rect b="b" l="l" r="r" t="t"/>
              <a:pathLst>
                <a:path extrusionOk="0" h="15765" w="4930">
                  <a:moveTo>
                    <a:pt x="2465" y="0"/>
                  </a:moveTo>
                  <a:cubicBezTo>
                    <a:pt x="1096" y="0"/>
                    <a:pt x="1" y="1108"/>
                    <a:pt x="1" y="2477"/>
                  </a:cubicBezTo>
                  <a:cubicBezTo>
                    <a:pt x="1" y="3727"/>
                    <a:pt x="965" y="4763"/>
                    <a:pt x="2156" y="4918"/>
                  </a:cubicBezTo>
                  <a:lnTo>
                    <a:pt x="2156" y="15764"/>
                  </a:lnTo>
                  <a:lnTo>
                    <a:pt x="2751" y="15764"/>
                  </a:lnTo>
                  <a:lnTo>
                    <a:pt x="2751" y="4918"/>
                  </a:lnTo>
                  <a:cubicBezTo>
                    <a:pt x="4096" y="4763"/>
                    <a:pt x="4930" y="3727"/>
                    <a:pt x="4930" y="2477"/>
                  </a:cubicBezTo>
                  <a:cubicBezTo>
                    <a:pt x="4930" y="1108"/>
                    <a:pt x="3834" y="0"/>
                    <a:pt x="2465"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21"/>
            <p:cNvGrpSpPr/>
            <p:nvPr/>
          </p:nvGrpSpPr>
          <p:grpSpPr>
            <a:xfrm>
              <a:off x="4306563" y="3419216"/>
              <a:ext cx="530874" cy="804433"/>
              <a:chOff x="4244303" y="3429906"/>
              <a:chExt cx="530874" cy="804433"/>
            </a:xfrm>
          </p:grpSpPr>
          <p:sp>
            <p:nvSpPr>
              <p:cNvPr id="152" name="Google Shape;152;p21"/>
              <p:cNvSpPr/>
              <p:nvPr/>
            </p:nvSpPr>
            <p:spPr>
              <a:xfrm>
                <a:off x="4244303" y="4143505"/>
                <a:ext cx="530874" cy="90834"/>
              </a:xfrm>
              <a:custGeom>
                <a:rect b="b" l="l" r="r" t="t"/>
                <a:pathLst>
                  <a:path extrusionOk="0" h="4160" w="24313">
                    <a:moveTo>
                      <a:pt x="3501" y="848"/>
                    </a:moveTo>
                    <a:cubicBezTo>
                      <a:pt x="3613" y="848"/>
                      <a:pt x="3736" y="861"/>
                      <a:pt x="3870" y="886"/>
                    </a:cubicBezTo>
                    <a:cubicBezTo>
                      <a:pt x="4513" y="886"/>
                      <a:pt x="5168" y="958"/>
                      <a:pt x="5811" y="1005"/>
                    </a:cubicBezTo>
                    <a:cubicBezTo>
                      <a:pt x="6270" y="1041"/>
                      <a:pt x="6734" y="1053"/>
                      <a:pt x="7198" y="1053"/>
                    </a:cubicBezTo>
                    <a:cubicBezTo>
                      <a:pt x="8150" y="1053"/>
                      <a:pt x="9108" y="1003"/>
                      <a:pt x="10054" y="1003"/>
                    </a:cubicBezTo>
                    <a:cubicBezTo>
                      <a:pt x="10175" y="1003"/>
                      <a:pt x="10297" y="1004"/>
                      <a:pt x="10418" y="1005"/>
                    </a:cubicBezTo>
                    <a:cubicBezTo>
                      <a:pt x="13681" y="1029"/>
                      <a:pt x="16955" y="1160"/>
                      <a:pt x="20205" y="1267"/>
                    </a:cubicBezTo>
                    <a:cubicBezTo>
                      <a:pt x="20379" y="1235"/>
                      <a:pt x="20540" y="1219"/>
                      <a:pt x="20689" y="1219"/>
                    </a:cubicBezTo>
                    <a:cubicBezTo>
                      <a:pt x="21588" y="1219"/>
                      <a:pt x="22022" y="1807"/>
                      <a:pt x="21991" y="2982"/>
                    </a:cubicBezTo>
                    <a:cubicBezTo>
                      <a:pt x="21360" y="3232"/>
                      <a:pt x="20503" y="3184"/>
                      <a:pt x="19824" y="3196"/>
                    </a:cubicBezTo>
                    <a:cubicBezTo>
                      <a:pt x="18229" y="3220"/>
                      <a:pt x="16633" y="3291"/>
                      <a:pt x="15026" y="3303"/>
                    </a:cubicBezTo>
                    <a:cubicBezTo>
                      <a:pt x="14826" y="3306"/>
                      <a:pt x="14627" y="3307"/>
                      <a:pt x="14427" y="3307"/>
                    </a:cubicBezTo>
                    <a:cubicBezTo>
                      <a:pt x="12748" y="3307"/>
                      <a:pt x="11076" y="3223"/>
                      <a:pt x="9394" y="3149"/>
                    </a:cubicBezTo>
                    <a:cubicBezTo>
                      <a:pt x="7227" y="3041"/>
                      <a:pt x="4894" y="3232"/>
                      <a:pt x="2763" y="2708"/>
                    </a:cubicBezTo>
                    <a:cubicBezTo>
                      <a:pt x="2471" y="1468"/>
                      <a:pt x="2717" y="848"/>
                      <a:pt x="3501" y="848"/>
                    </a:cubicBezTo>
                    <a:close/>
                    <a:moveTo>
                      <a:pt x="3958" y="1"/>
                    </a:moveTo>
                    <a:cubicBezTo>
                      <a:pt x="2636" y="1"/>
                      <a:pt x="1749" y="295"/>
                      <a:pt x="917" y="1470"/>
                    </a:cubicBezTo>
                    <a:cubicBezTo>
                      <a:pt x="0" y="2744"/>
                      <a:pt x="1846" y="3577"/>
                      <a:pt x="2715" y="3708"/>
                    </a:cubicBezTo>
                    <a:cubicBezTo>
                      <a:pt x="2731" y="3710"/>
                      <a:pt x="2747" y="3711"/>
                      <a:pt x="2763" y="3711"/>
                    </a:cubicBezTo>
                    <a:cubicBezTo>
                      <a:pt x="2838" y="3711"/>
                      <a:pt x="2904" y="3688"/>
                      <a:pt x="2953" y="3649"/>
                    </a:cubicBezTo>
                    <a:cubicBezTo>
                      <a:pt x="4391" y="3970"/>
                      <a:pt x="5932" y="4031"/>
                      <a:pt x="7470" y="4031"/>
                    </a:cubicBezTo>
                    <a:cubicBezTo>
                      <a:pt x="8433" y="4031"/>
                      <a:pt x="9396" y="4007"/>
                      <a:pt x="10332" y="4007"/>
                    </a:cubicBezTo>
                    <a:cubicBezTo>
                      <a:pt x="10784" y="4007"/>
                      <a:pt x="11231" y="4013"/>
                      <a:pt x="11668" y="4030"/>
                    </a:cubicBezTo>
                    <a:cubicBezTo>
                      <a:pt x="13506" y="4107"/>
                      <a:pt x="15369" y="4160"/>
                      <a:pt x="17227" y="4160"/>
                    </a:cubicBezTo>
                    <a:cubicBezTo>
                      <a:pt x="18499" y="4160"/>
                      <a:pt x="19769" y="4135"/>
                      <a:pt x="21027" y="4077"/>
                    </a:cubicBezTo>
                    <a:cubicBezTo>
                      <a:pt x="23789" y="3946"/>
                      <a:pt x="24313" y="1458"/>
                      <a:pt x="21646" y="541"/>
                    </a:cubicBezTo>
                    <a:cubicBezTo>
                      <a:pt x="20542" y="158"/>
                      <a:pt x="19209" y="90"/>
                      <a:pt x="17884" y="90"/>
                    </a:cubicBezTo>
                    <a:cubicBezTo>
                      <a:pt x="17155" y="90"/>
                      <a:pt x="16429" y="111"/>
                      <a:pt x="15745" y="111"/>
                    </a:cubicBezTo>
                    <a:cubicBezTo>
                      <a:pt x="15393" y="111"/>
                      <a:pt x="15052" y="105"/>
                      <a:pt x="14728" y="89"/>
                    </a:cubicBezTo>
                    <a:cubicBezTo>
                      <a:pt x="13799" y="43"/>
                      <a:pt x="12869" y="29"/>
                      <a:pt x="11939" y="29"/>
                    </a:cubicBezTo>
                    <a:cubicBezTo>
                      <a:pt x="10357" y="29"/>
                      <a:pt x="8775" y="70"/>
                      <a:pt x="7195" y="70"/>
                    </a:cubicBezTo>
                    <a:cubicBezTo>
                      <a:pt x="6316" y="70"/>
                      <a:pt x="5438" y="57"/>
                      <a:pt x="4560" y="17"/>
                    </a:cubicBezTo>
                    <a:cubicBezTo>
                      <a:pt x="4350" y="7"/>
                      <a:pt x="4149" y="1"/>
                      <a:pt x="395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1"/>
              <p:cNvSpPr/>
              <p:nvPr/>
            </p:nvSpPr>
            <p:spPr>
              <a:xfrm>
                <a:off x="4244303" y="4013781"/>
                <a:ext cx="530874" cy="90834"/>
              </a:xfrm>
              <a:custGeom>
                <a:rect b="b" l="l" r="r" t="t"/>
                <a:pathLst>
                  <a:path extrusionOk="0" h="4160" w="24313">
                    <a:moveTo>
                      <a:pt x="3501" y="848"/>
                    </a:moveTo>
                    <a:cubicBezTo>
                      <a:pt x="3613" y="848"/>
                      <a:pt x="3736" y="861"/>
                      <a:pt x="3870" y="886"/>
                    </a:cubicBezTo>
                    <a:cubicBezTo>
                      <a:pt x="4513" y="886"/>
                      <a:pt x="5168" y="958"/>
                      <a:pt x="5811" y="1005"/>
                    </a:cubicBezTo>
                    <a:cubicBezTo>
                      <a:pt x="6270" y="1041"/>
                      <a:pt x="6734" y="1053"/>
                      <a:pt x="7198" y="1053"/>
                    </a:cubicBezTo>
                    <a:cubicBezTo>
                      <a:pt x="8150" y="1053"/>
                      <a:pt x="9108" y="1003"/>
                      <a:pt x="10054" y="1003"/>
                    </a:cubicBezTo>
                    <a:cubicBezTo>
                      <a:pt x="10175" y="1003"/>
                      <a:pt x="10297" y="1003"/>
                      <a:pt x="10418" y="1005"/>
                    </a:cubicBezTo>
                    <a:cubicBezTo>
                      <a:pt x="13681" y="1029"/>
                      <a:pt x="16955" y="1160"/>
                      <a:pt x="20205" y="1267"/>
                    </a:cubicBezTo>
                    <a:cubicBezTo>
                      <a:pt x="20379" y="1235"/>
                      <a:pt x="20540" y="1219"/>
                      <a:pt x="20689" y="1219"/>
                    </a:cubicBezTo>
                    <a:cubicBezTo>
                      <a:pt x="21588" y="1219"/>
                      <a:pt x="22022" y="1807"/>
                      <a:pt x="21991" y="2982"/>
                    </a:cubicBezTo>
                    <a:cubicBezTo>
                      <a:pt x="21360" y="3232"/>
                      <a:pt x="20503" y="3184"/>
                      <a:pt x="19824" y="3196"/>
                    </a:cubicBezTo>
                    <a:cubicBezTo>
                      <a:pt x="18229" y="3220"/>
                      <a:pt x="16633" y="3291"/>
                      <a:pt x="15026" y="3303"/>
                    </a:cubicBezTo>
                    <a:cubicBezTo>
                      <a:pt x="14826" y="3306"/>
                      <a:pt x="14627" y="3307"/>
                      <a:pt x="14427" y="3307"/>
                    </a:cubicBezTo>
                    <a:cubicBezTo>
                      <a:pt x="12748" y="3307"/>
                      <a:pt x="11076" y="3223"/>
                      <a:pt x="9394" y="3148"/>
                    </a:cubicBezTo>
                    <a:cubicBezTo>
                      <a:pt x="7227" y="3041"/>
                      <a:pt x="4894" y="3232"/>
                      <a:pt x="2763" y="2708"/>
                    </a:cubicBezTo>
                    <a:cubicBezTo>
                      <a:pt x="2471" y="1468"/>
                      <a:pt x="2717" y="848"/>
                      <a:pt x="3501" y="848"/>
                    </a:cubicBezTo>
                    <a:close/>
                    <a:moveTo>
                      <a:pt x="3958" y="0"/>
                    </a:moveTo>
                    <a:cubicBezTo>
                      <a:pt x="2636" y="0"/>
                      <a:pt x="1749" y="294"/>
                      <a:pt x="917" y="1470"/>
                    </a:cubicBezTo>
                    <a:cubicBezTo>
                      <a:pt x="0" y="2744"/>
                      <a:pt x="1846" y="3577"/>
                      <a:pt x="2715" y="3708"/>
                    </a:cubicBezTo>
                    <a:cubicBezTo>
                      <a:pt x="2731" y="3710"/>
                      <a:pt x="2747" y="3711"/>
                      <a:pt x="2763" y="3711"/>
                    </a:cubicBezTo>
                    <a:cubicBezTo>
                      <a:pt x="2838" y="3711"/>
                      <a:pt x="2904" y="3688"/>
                      <a:pt x="2953" y="3648"/>
                    </a:cubicBezTo>
                    <a:cubicBezTo>
                      <a:pt x="4391" y="3969"/>
                      <a:pt x="5932" y="4031"/>
                      <a:pt x="7470" y="4031"/>
                    </a:cubicBezTo>
                    <a:cubicBezTo>
                      <a:pt x="8433" y="4031"/>
                      <a:pt x="9396" y="4007"/>
                      <a:pt x="10332" y="4007"/>
                    </a:cubicBezTo>
                    <a:cubicBezTo>
                      <a:pt x="10784" y="4007"/>
                      <a:pt x="11231" y="4013"/>
                      <a:pt x="11668" y="4029"/>
                    </a:cubicBezTo>
                    <a:cubicBezTo>
                      <a:pt x="13506" y="4107"/>
                      <a:pt x="15369" y="4160"/>
                      <a:pt x="17227" y="4160"/>
                    </a:cubicBezTo>
                    <a:cubicBezTo>
                      <a:pt x="18499" y="4160"/>
                      <a:pt x="19769" y="4135"/>
                      <a:pt x="21027" y="4077"/>
                    </a:cubicBezTo>
                    <a:cubicBezTo>
                      <a:pt x="23789" y="3946"/>
                      <a:pt x="24313" y="1458"/>
                      <a:pt x="21646" y="541"/>
                    </a:cubicBezTo>
                    <a:cubicBezTo>
                      <a:pt x="20542" y="158"/>
                      <a:pt x="19209" y="90"/>
                      <a:pt x="17884" y="90"/>
                    </a:cubicBezTo>
                    <a:cubicBezTo>
                      <a:pt x="17155" y="90"/>
                      <a:pt x="16429" y="110"/>
                      <a:pt x="15745" y="110"/>
                    </a:cubicBezTo>
                    <a:cubicBezTo>
                      <a:pt x="15393" y="110"/>
                      <a:pt x="15052" y="105"/>
                      <a:pt x="14728" y="88"/>
                    </a:cubicBezTo>
                    <a:cubicBezTo>
                      <a:pt x="13799" y="43"/>
                      <a:pt x="12869" y="28"/>
                      <a:pt x="11939" y="28"/>
                    </a:cubicBezTo>
                    <a:cubicBezTo>
                      <a:pt x="10357" y="28"/>
                      <a:pt x="8775" y="70"/>
                      <a:pt x="7195" y="70"/>
                    </a:cubicBezTo>
                    <a:cubicBezTo>
                      <a:pt x="6316" y="70"/>
                      <a:pt x="5438" y="57"/>
                      <a:pt x="4560" y="17"/>
                    </a:cubicBezTo>
                    <a:cubicBezTo>
                      <a:pt x="4350" y="6"/>
                      <a:pt x="4149" y="0"/>
                      <a:pt x="3958"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1"/>
              <p:cNvSpPr/>
              <p:nvPr/>
            </p:nvSpPr>
            <p:spPr>
              <a:xfrm>
                <a:off x="4246639" y="3429906"/>
                <a:ext cx="515699" cy="515350"/>
              </a:xfrm>
              <a:custGeom>
                <a:rect b="b" l="l" r="r" t="t"/>
                <a:pathLst>
                  <a:path extrusionOk="0" h="23602" w="23618">
                    <a:moveTo>
                      <a:pt x="8886" y="8055"/>
                    </a:moveTo>
                    <a:cubicBezTo>
                      <a:pt x="9122" y="8055"/>
                      <a:pt x="9374" y="8117"/>
                      <a:pt x="9645" y="8255"/>
                    </a:cubicBezTo>
                    <a:cubicBezTo>
                      <a:pt x="10418" y="8648"/>
                      <a:pt x="11145" y="9481"/>
                      <a:pt x="11133" y="10386"/>
                    </a:cubicBezTo>
                    <a:cubicBezTo>
                      <a:pt x="11123" y="11265"/>
                      <a:pt x="10034" y="11858"/>
                      <a:pt x="9145" y="11858"/>
                    </a:cubicBezTo>
                    <a:cubicBezTo>
                      <a:pt x="8903" y="11858"/>
                      <a:pt x="8676" y="11814"/>
                      <a:pt x="8490" y="11719"/>
                    </a:cubicBezTo>
                    <a:cubicBezTo>
                      <a:pt x="7573" y="11231"/>
                      <a:pt x="7287" y="9945"/>
                      <a:pt x="7287" y="8921"/>
                    </a:cubicBezTo>
                    <a:cubicBezTo>
                      <a:pt x="7370" y="8921"/>
                      <a:pt x="7454" y="8874"/>
                      <a:pt x="7525" y="8791"/>
                    </a:cubicBezTo>
                    <a:cubicBezTo>
                      <a:pt x="7946" y="8337"/>
                      <a:pt x="8383" y="8055"/>
                      <a:pt x="8886" y="8055"/>
                    </a:cubicBezTo>
                    <a:close/>
                    <a:moveTo>
                      <a:pt x="16116" y="13824"/>
                    </a:moveTo>
                    <a:cubicBezTo>
                      <a:pt x="16288" y="13824"/>
                      <a:pt x="16469" y="13854"/>
                      <a:pt x="16657" y="13922"/>
                    </a:cubicBezTo>
                    <a:cubicBezTo>
                      <a:pt x="17491" y="14220"/>
                      <a:pt x="18146" y="15125"/>
                      <a:pt x="18360" y="15934"/>
                    </a:cubicBezTo>
                    <a:cubicBezTo>
                      <a:pt x="18658" y="17042"/>
                      <a:pt x="17586" y="17661"/>
                      <a:pt x="16622" y="17732"/>
                    </a:cubicBezTo>
                    <a:cubicBezTo>
                      <a:pt x="16580" y="17735"/>
                      <a:pt x="16539" y="17737"/>
                      <a:pt x="16499" y="17737"/>
                    </a:cubicBezTo>
                    <a:cubicBezTo>
                      <a:pt x="15163" y="17737"/>
                      <a:pt x="14478" y="16039"/>
                      <a:pt x="14478" y="14779"/>
                    </a:cubicBezTo>
                    <a:cubicBezTo>
                      <a:pt x="14929" y="14253"/>
                      <a:pt x="15469" y="13824"/>
                      <a:pt x="16116" y="13824"/>
                    </a:cubicBezTo>
                    <a:close/>
                    <a:moveTo>
                      <a:pt x="3735" y="18926"/>
                    </a:moveTo>
                    <a:cubicBezTo>
                      <a:pt x="4450" y="18926"/>
                      <a:pt x="5231" y="19197"/>
                      <a:pt x="5501" y="19863"/>
                    </a:cubicBezTo>
                    <a:cubicBezTo>
                      <a:pt x="6013" y="21125"/>
                      <a:pt x="4763" y="22530"/>
                      <a:pt x="3525" y="22554"/>
                    </a:cubicBezTo>
                    <a:cubicBezTo>
                      <a:pt x="3518" y="22554"/>
                      <a:pt x="3511" y="22554"/>
                      <a:pt x="3504" y="22554"/>
                    </a:cubicBezTo>
                    <a:cubicBezTo>
                      <a:pt x="2382" y="22554"/>
                      <a:pt x="1477" y="21607"/>
                      <a:pt x="1453" y="20542"/>
                    </a:cubicBezTo>
                    <a:cubicBezTo>
                      <a:pt x="1905" y="19875"/>
                      <a:pt x="2144" y="19268"/>
                      <a:pt x="3084" y="19006"/>
                    </a:cubicBezTo>
                    <a:cubicBezTo>
                      <a:pt x="3281" y="18954"/>
                      <a:pt x="3505" y="18926"/>
                      <a:pt x="3735" y="18926"/>
                    </a:cubicBezTo>
                    <a:close/>
                    <a:moveTo>
                      <a:pt x="22876" y="1"/>
                    </a:moveTo>
                    <a:cubicBezTo>
                      <a:pt x="22107" y="1"/>
                      <a:pt x="21645" y="1162"/>
                      <a:pt x="21194" y="1694"/>
                    </a:cubicBezTo>
                    <a:cubicBezTo>
                      <a:pt x="20443" y="2575"/>
                      <a:pt x="19503" y="3337"/>
                      <a:pt x="18979" y="4385"/>
                    </a:cubicBezTo>
                    <a:cubicBezTo>
                      <a:pt x="18865" y="4604"/>
                      <a:pt x="19032" y="4899"/>
                      <a:pt x="19256" y="4899"/>
                    </a:cubicBezTo>
                    <a:cubicBezTo>
                      <a:pt x="19312" y="4899"/>
                      <a:pt x="19372" y="4881"/>
                      <a:pt x="19431" y="4838"/>
                    </a:cubicBezTo>
                    <a:cubicBezTo>
                      <a:pt x="20146" y="4326"/>
                      <a:pt x="20872" y="3683"/>
                      <a:pt x="21515" y="2968"/>
                    </a:cubicBezTo>
                    <a:lnTo>
                      <a:pt x="21515" y="2968"/>
                    </a:lnTo>
                    <a:cubicBezTo>
                      <a:pt x="21122" y="4171"/>
                      <a:pt x="20896" y="5659"/>
                      <a:pt x="20503" y="6707"/>
                    </a:cubicBezTo>
                    <a:cubicBezTo>
                      <a:pt x="19693" y="8874"/>
                      <a:pt x="18419" y="10874"/>
                      <a:pt x="17693" y="13065"/>
                    </a:cubicBezTo>
                    <a:cubicBezTo>
                      <a:pt x="17467" y="12922"/>
                      <a:pt x="17241" y="12803"/>
                      <a:pt x="17003" y="12708"/>
                    </a:cubicBezTo>
                    <a:cubicBezTo>
                      <a:pt x="16728" y="12596"/>
                      <a:pt x="16435" y="12541"/>
                      <a:pt x="16142" y="12541"/>
                    </a:cubicBezTo>
                    <a:cubicBezTo>
                      <a:pt x="15748" y="12541"/>
                      <a:pt x="15356" y="12641"/>
                      <a:pt x="15014" y="12839"/>
                    </a:cubicBezTo>
                    <a:cubicBezTo>
                      <a:pt x="14764" y="12993"/>
                      <a:pt x="14574" y="13160"/>
                      <a:pt x="14431" y="13351"/>
                    </a:cubicBezTo>
                    <a:cubicBezTo>
                      <a:pt x="14026" y="13005"/>
                      <a:pt x="13609" y="12660"/>
                      <a:pt x="13216" y="12279"/>
                    </a:cubicBezTo>
                    <a:cubicBezTo>
                      <a:pt x="12883" y="11958"/>
                      <a:pt x="12562" y="11636"/>
                      <a:pt x="12216" y="11315"/>
                    </a:cubicBezTo>
                    <a:cubicBezTo>
                      <a:pt x="12300" y="11148"/>
                      <a:pt x="12371" y="10957"/>
                      <a:pt x="12407" y="10767"/>
                    </a:cubicBezTo>
                    <a:cubicBezTo>
                      <a:pt x="12716" y="9279"/>
                      <a:pt x="11550" y="7802"/>
                      <a:pt x="10311" y="7124"/>
                    </a:cubicBezTo>
                    <a:cubicBezTo>
                      <a:pt x="9867" y="6878"/>
                      <a:pt x="9359" y="6747"/>
                      <a:pt x="8870" y="6747"/>
                    </a:cubicBezTo>
                    <a:cubicBezTo>
                      <a:pt x="7982" y="6747"/>
                      <a:pt x="7159" y="7180"/>
                      <a:pt x="6906" y="8148"/>
                    </a:cubicBezTo>
                    <a:cubicBezTo>
                      <a:pt x="6799" y="8171"/>
                      <a:pt x="6716" y="8231"/>
                      <a:pt x="6668" y="8350"/>
                    </a:cubicBezTo>
                    <a:cubicBezTo>
                      <a:pt x="6323" y="9457"/>
                      <a:pt x="6442" y="10910"/>
                      <a:pt x="7120" y="11922"/>
                    </a:cubicBezTo>
                    <a:cubicBezTo>
                      <a:pt x="6597" y="12886"/>
                      <a:pt x="6061" y="13839"/>
                      <a:pt x="5537" y="14803"/>
                    </a:cubicBezTo>
                    <a:cubicBezTo>
                      <a:pt x="5025" y="15720"/>
                      <a:pt x="4311" y="16708"/>
                      <a:pt x="4037" y="17744"/>
                    </a:cubicBezTo>
                    <a:cubicBezTo>
                      <a:pt x="3910" y="17736"/>
                      <a:pt x="3790" y="17727"/>
                      <a:pt x="3667" y="17727"/>
                    </a:cubicBezTo>
                    <a:cubicBezTo>
                      <a:pt x="3616" y="17727"/>
                      <a:pt x="3565" y="17729"/>
                      <a:pt x="3513" y="17732"/>
                    </a:cubicBezTo>
                    <a:cubicBezTo>
                      <a:pt x="2298" y="17780"/>
                      <a:pt x="0" y="19089"/>
                      <a:pt x="703" y="20566"/>
                    </a:cubicBezTo>
                    <a:cubicBezTo>
                      <a:pt x="560" y="21102"/>
                      <a:pt x="608" y="21602"/>
                      <a:pt x="953" y="22185"/>
                    </a:cubicBezTo>
                    <a:cubicBezTo>
                      <a:pt x="1382" y="22923"/>
                      <a:pt x="2215" y="23388"/>
                      <a:pt x="3037" y="23542"/>
                    </a:cubicBezTo>
                    <a:cubicBezTo>
                      <a:pt x="3238" y="23583"/>
                      <a:pt x="3435" y="23602"/>
                      <a:pt x="3627" y="23602"/>
                    </a:cubicBezTo>
                    <a:cubicBezTo>
                      <a:pt x="5369" y="23602"/>
                      <a:pt x="6698" y="22028"/>
                      <a:pt x="6751" y="20280"/>
                    </a:cubicBezTo>
                    <a:cubicBezTo>
                      <a:pt x="6799" y="18923"/>
                      <a:pt x="5727" y="18101"/>
                      <a:pt x="4537" y="17827"/>
                    </a:cubicBezTo>
                    <a:cubicBezTo>
                      <a:pt x="5120" y="17149"/>
                      <a:pt x="5525" y="16280"/>
                      <a:pt x="5977" y="15529"/>
                    </a:cubicBezTo>
                    <a:cubicBezTo>
                      <a:pt x="6561" y="14553"/>
                      <a:pt x="7132" y="13553"/>
                      <a:pt x="7704" y="12553"/>
                    </a:cubicBezTo>
                    <a:cubicBezTo>
                      <a:pt x="7835" y="12660"/>
                      <a:pt x="7978" y="12767"/>
                      <a:pt x="8132" y="12839"/>
                    </a:cubicBezTo>
                    <a:cubicBezTo>
                      <a:pt x="8468" y="13006"/>
                      <a:pt x="8844" y="13083"/>
                      <a:pt x="9231" y="13083"/>
                    </a:cubicBezTo>
                    <a:cubicBezTo>
                      <a:pt x="10217" y="13083"/>
                      <a:pt x="11271" y="12584"/>
                      <a:pt x="11895" y="11815"/>
                    </a:cubicBezTo>
                    <a:cubicBezTo>
                      <a:pt x="12466" y="12684"/>
                      <a:pt x="13300" y="13470"/>
                      <a:pt x="14097" y="14101"/>
                    </a:cubicBezTo>
                    <a:cubicBezTo>
                      <a:pt x="14074" y="14220"/>
                      <a:pt x="14050" y="14339"/>
                      <a:pt x="14038" y="14470"/>
                    </a:cubicBezTo>
                    <a:cubicBezTo>
                      <a:pt x="13752" y="15327"/>
                      <a:pt x="13716" y="16137"/>
                      <a:pt x="14026" y="17042"/>
                    </a:cubicBezTo>
                    <a:cubicBezTo>
                      <a:pt x="14371" y="18042"/>
                      <a:pt x="15169" y="18816"/>
                      <a:pt x="16252" y="18935"/>
                    </a:cubicBezTo>
                    <a:cubicBezTo>
                      <a:pt x="16375" y="18948"/>
                      <a:pt x="16498" y="18955"/>
                      <a:pt x="16621" y="18955"/>
                    </a:cubicBezTo>
                    <a:cubicBezTo>
                      <a:pt x="18224" y="18955"/>
                      <a:pt x="19825" y="17825"/>
                      <a:pt x="19681" y="16089"/>
                    </a:cubicBezTo>
                    <a:cubicBezTo>
                      <a:pt x="19586" y="15053"/>
                      <a:pt x="19003" y="14113"/>
                      <a:pt x="18205" y="13446"/>
                    </a:cubicBezTo>
                    <a:cubicBezTo>
                      <a:pt x="19372" y="11184"/>
                      <a:pt x="20205" y="8695"/>
                      <a:pt x="21205" y="6350"/>
                    </a:cubicBezTo>
                    <a:cubicBezTo>
                      <a:pt x="21432" y="5814"/>
                      <a:pt x="21944" y="4802"/>
                      <a:pt x="22229" y="3838"/>
                    </a:cubicBezTo>
                    <a:cubicBezTo>
                      <a:pt x="22313" y="4576"/>
                      <a:pt x="22468" y="5290"/>
                      <a:pt x="22718" y="5897"/>
                    </a:cubicBezTo>
                    <a:cubicBezTo>
                      <a:pt x="22801" y="6099"/>
                      <a:pt x="23009" y="6205"/>
                      <a:pt x="23201" y="6205"/>
                    </a:cubicBezTo>
                    <a:cubicBezTo>
                      <a:pt x="23419" y="6205"/>
                      <a:pt x="23618" y="6069"/>
                      <a:pt x="23599" y="5778"/>
                    </a:cubicBezTo>
                    <a:cubicBezTo>
                      <a:pt x="23539" y="4945"/>
                      <a:pt x="23325" y="4135"/>
                      <a:pt x="23253" y="3302"/>
                    </a:cubicBezTo>
                    <a:cubicBezTo>
                      <a:pt x="23170" y="2385"/>
                      <a:pt x="23253" y="1492"/>
                      <a:pt x="23384" y="575"/>
                    </a:cubicBezTo>
                    <a:cubicBezTo>
                      <a:pt x="23432" y="266"/>
                      <a:pt x="23265" y="28"/>
                      <a:pt x="22944" y="4"/>
                    </a:cubicBezTo>
                    <a:cubicBezTo>
                      <a:pt x="22921" y="2"/>
                      <a:pt x="22898" y="1"/>
                      <a:pt x="22876"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 name="Google Shape;155;p21"/>
            <p:cNvSpPr txBox="1"/>
            <p:nvPr/>
          </p:nvSpPr>
          <p:spPr>
            <a:xfrm>
              <a:off x="3894900" y="3065870"/>
              <a:ext cx="13542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6AA84F"/>
                  </a:solidFill>
                  <a:latin typeface="Fira Sans Extra Condensed Medium"/>
                  <a:ea typeface="Fira Sans Extra Condensed Medium"/>
                  <a:cs typeface="Fira Sans Extra Condensed Medium"/>
                  <a:sym typeface="Fira Sans Extra Condensed Medium"/>
                </a:rPr>
                <a:t>DEV STAGE 1</a:t>
              </a:r>
              <a:endParaRPr sz="1500">
                <a:solidFill>
                  <a:srgbClr val="6AA84F"/>
                </a:solidFill>
                <a:latin typeface="Fira Sans Extra Condensed Medium"/>
                <a:ea typeface="Fira Sans Extra Condensed Medium"/>
                <a:cs typeface="Fira Sans Extra Condensed Medium"/>
                <a:sym typeface="Fira Sans Extra Condensed Medium"/>
              </a:endParaRPr>
            </a:p>
          </p:txBody>
        </p:sp>
        <p:sp>
          <p:nvSpPr>
            <p:cNvPr id="156" name="Google Shape;156;p21"/>
            <p:cNvSpPr txBox="1"/>
            <p:nvPr/>
          </p:nvSpPr>
          <p:spPr>
            <a:xfrm>
              <a:off x="3894900" y="1759837"/>
              <a:ext cx="1354200" cy="7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dk2"/>
                  </a:solidFill>
                  <a:latin typeface="Open Sans"/>
                  <a:ea typeface="Open Sans"/>
                  <a:cs typeface="Open Sans"/>
                  <a:sym typeface="Open Sans"/>
                </a:rPr>
                <a:t>Develop and Test Adoption User Experience</a:t>
              </a:r>
              <a:endParaRPr sz="1050">
                <a:solidFill>
                  <a:schemeClr val="dk2"/>
                </a:solidFill>
                <a:latin typeface="Open Sans"/>
                <a:ea typeface="Open Sans"/>
                <a:cs typeface="Open Sans"/>
                <a:sym typeface="Open Sans"/>
              </a:endParaRPr>
            </a:p>
          </p:txBody>
        </p:sp>
      </p:grpSp>
      <p:grpSp>
        <p:nvGrpSpPr>
          <p:cNvPr id="157" name="Google Shape;157;p21"/>
          <p:cNvGrpSpPr/>
          <p:nvPr/>
        </p:nvGrpSpPr>
        <p:grpSpPr>
          <a:xfrm>
            <a:off x="6416000" y="1627600"/>
            <a:ext cx="1299205" cy="2152527"/>
            <a:chOff x="6653825" y="1759850"/>
            <a:chExt cx="1418346" cy="2428941"/>
          </a:xfrm>
        </p:grpSpPr>
        <p:sp>
          <p:nvSpPr>
            <p:cNvPr id="158" name="Google Shape;158;p21"/>
            <p:cNvSpPr/>
            <p:nvPr/>
          </p:nvSpPr>
          <p:spPr>
            <a:xfrm>
              <a:off x="6675058" y="2610537"/>
              <a:ext cx="1397112" cy="171339"/>
            </a:xfrm>
            <a:custGeom>
              <a:rect b="b" l="l" r="r" t="t"/>
              <a:pathLst>
                <a:path extrusionOk="0" h="7847" w="63985">
                  <a:moveTo>
                    <a:pt x="2680" y="703"/>
                  </a:moveTo>
                  <a:cubicBezTo>
                    <a:pt x="2418" y="846"/>
                    <a:pt x="2168" y="1179"/>
                    <a:pt x="1918" y="1429"/>
                  </a:cubicBezTo>
                  <a:lnTo>
                    <a:pt x="1334" y="703"/>
                  </a:lnTo>
                  <a:close/>
                  <a:moveTo>
                    <a:pt x="4239" y="703"/>
                  </a:moveTo>
                  <a:cubicBezTo>
                    <a:pt x="3704" y="1143"/>
                    <a:pt x="3168" y="1774"/>
                    <a:pt x="2632" y="2322"/>
                  </a:cubicBezTo>
                  <a:lnTo>
                    <a:pt x="2049" y="1572"/>
                  </a:lnTo>
                  <a:cubicBezTo>
                    <a:pt x="2358" y="1262"/>
                    <a:pt x="2668" y="1000"/>
                    <a:pt x="2977" y="703"/>
                  </a:cubicBezTo>
                  <a:close/>
                  <a:moveTo>
                    <a:pt x="6216" y="703"/>
                  </a:moveTo>
                  <a:cubicBezTo>
                    <a:pt x="5299" y="1596"/>
                    <a:pt x="4382" y="2477"/>
                    <a:pt x="3489" y="3394"/>
                  </a:cubicBezTo>
                  <a:lnTo>
                    <a:pt x="2918" y="2655"/>
                  </a:lnTo>
                  <a:cubicBezTo>
                    <a:pt x="3573" y="2001"/>
                    <a:pt x="4227" y="1298"/>
                    <a:pt x="4882" y="703"/>
                  </a:cubicBezTo>
                  <a:close/>
                  <a:moveTo>
                    <a:pt x="22134" y="703"/>
                  </a:moveTo>
                  <a:cubicBezTo>
                    <a:pt x="19979" y="2786"/>
                    <a:pt x="17824" y="5037"/>
                    <a:pt x="15669" y="7239"/>
                  </a:cubicBezTo>
                  <a:lnTo>
                    <a:pt x="14205" y="7227"/>
                  </a:lnTo>
                  <a:cubicBezTo>
                    <a:pt x="16467" y="5025"/>
                    <a:pt x="18753" y="2786"/>
                    <a:pt x="21039" y="703"/>
                  </a:cubicBezTo>
                  <a:close/>
                  <a:moveTo>
                    <a:pt x="54079" y="703"/>
                  </a:moveTo>
                  <a:cubicBezTo>
                    <a:pt x="51829" y="2786"/>
                    <a:pt x="49578" y="5049"/>
                    <a:pt x="47328" y="7239"/>
                  </a:cubicBezTo>
                  <a:lnTo>
                    <a:pt x="46447" y="7227"/>
                  </a:lnTo>
                  <a:cubicBezTo>
                    <a:pt x="48566" y="5037"/>
                    <a:pt x="50698" y="2786"/>
                    <a:pt x="52841" y="703"/>
                  </a:cubicBezTo>
                  <a:close/>
                  <a:moveTo>
                    <a:pt x="61080" y="1203"/>
                  </a:moveTo>
                  <a:lnTo>
                    <a:pt x="61651" y="1941"/>
                  </a:lnTo>
                  <a:cubicBezTo>
                    <a:pt x="59949" y="3691"/>
                    <a:pt x="58270" y="5453"/>
                    <a:pt x="56591" y="7239"/>
                  </a:cubicBezTo>
                  <a:lnTo>
                    <a:pt x="55580" y="7239"/>
                  </a:lnTo>
                  <a:cubicBezTo>
                    <a:pt x="55885" y="6944"/>
                    <a:pt x="56190" y="6604"/>
                    <a:pt x="56496" y="6299"/>
                  </a:cubicBezTo>
                  <a:cubicBezTo>
                    <a:pt x="58091" y="4668"/>
                    <a:pt x="59568" y="2917"/>
                    <a:pt x="61080" y="1203"/>
                  </a:cubicBezTo>
                  <a:close/>
                  <a:moveTo>
                    <a:pt x="8014" y="703"/>
                  </a:moveTo>
                  <a:cubicBezTo>
                    <a:pt x="5859" y="2786"/>
                    <a:pt x="3704" y="5013"/>
                    <a:pt x="1584" y="7251"/>
                  </a:cubicBezTo>
                  <a:lnTo>
                    <a:pt x="1334" y="7251"/>
                  </a:lnTo>
                  <a:lnTo>
                    <a:pt x="3942" y="3941"/>
                  </a:lnTo>
                  <a:lnTo>
                    <a:pt x="3704" y="3667"/>
                  </a:lnTo>
                  <a:cubicBezTo>
                    <a:pt x="4692" y="2655"/>
                    <a:pt x="5680" y="1596"/>
                    <a:pt x="6680" y="703"/>
                  </a:cubicBezTo>
                  <a:close/>
                  <a:moveTo>
                    <a:pt x="9835" y="703"/>
                  </a:moveTo>
                  <a:cubicBezTo>
                    <a:pt x="7597" y="2786"/>
                    <a:pt x="5359" y="5013"/>
                    <a:pt x="3132" y="7251"/>
                  </a:cubicBezTo>
                  <a:lnTo>
                    <a:pt x="2084" y="7251"/>
                  </a:lnTo>
                  <a:cubicBezTo>
                    <a:pt x="4370" y="5013"/>
                    <a:pt x="6644" y="2786"/>
                    <a:pt x="8907" y="703"/>
                  </a:cubicBezTo>
                  <a:close/>
                  <a:moveTo>
                    <a:pt x="11240" y="703"/>
                  </a:moveTo>
                  <a:cubicBezTo>
                    <a:pt x="9109" y="2786"/>
                    <a:pt x="6990" y="5013"/>
                    <a:pt x="4906" y="7251"/>
                  </a:cubicBezTo>
                  <a:lnTo>
                    <a:pt x="3454" y="7251"/>
                  </a:lnTo>
                  <a:cubicBezTo>
                    <a:pt x="5704" y="5013"/>
                    <a:pt x="7930" y="2786"/>
                    <a:pt x="10169" y="703"/>
                  </a:cubicBezTo>
                  <a:close/>
                  <a:moveTo>
                    <a:pt x="13026" y="703"/>
                  </a:moveTo>
                  <a:cubicBezTo>
                    <a:pt x="10859" y="2786"/>
                    <a:pt x="8704" y="5013"/>
                    <a:pt x="6609" y="7251"/>
                  </a:cubicBezTo>
                  <a:lnTo>
                    <a:pt x="5406" y="7251"/>
                  </a:lnTo>
                  <a:cubicBezTo>
                    <a:pt x="7490" y="5013"/>
                    <a:pt x="9561" y="2786"/>
                    <a:pt x="11645" y="703"/>
                  </a:cubicBezTo>
                  <a:close/>
                  <a:moveTo>
                    <a:pt x="16038" y="703"/>
                  </a:moveTo>
                  <a:cubicBezTo>
                    <a:pt x="13752" y="2786"/>
                    <a:pt x="11431" y="5013"/>
                    <a:pt x="9145" y="7251"/>
                  </a:cubicBezTo>
                  <a:lnTo>
                    <a:pt x="7097" y="7251"/>
                  </a:lnTo>
                  <a:cubicBezTo>
                    <a:pt x="9204" y="5013"/>
                    <a:pt x="11347" y="2786"/>
                    <a:pt x="13491" y="703"/>
                  </a:cubicBezTo>
                  <a:close/>
                  <a:moveTo>
                    <a:pt x="16348" y="667"/>
                  </a:moveTo>
                  <a:lnTo>
                    <a:pt x="18372" y="679"/>
                  </a:lnTo>
                  <a:cubicBezTo>
                    <a:pt x="16062" y="2870"/>
                    <a:pt x="13741" y="5013"/>
                    <a:pt x="11455" y="7251"/>
                  </a:cubicBezTo>
                  <a:lnTo>
                    <a:pt x="9621" y="7251"/>
                  </a:lnTo>
                  <a:cubicBezTo>
                    <a:pt x="11859" y="5013"/>
                    <a:pt x="14110" y="2870"/>
                    <a:pt x="16348" y="667"/>
                  </a:cubicBezTo>
                  <a:close/>
                  <a:moveTo>
                    <a:pt x="20658" y="703"/>
                  </a:moveTo>
                  <a:cubicBezTo>
                    <a:pt x="18324" y="2786"/>
                    <a:pt x="15979" y="5013"/>
                    <a:pt x="13741" y="7251"/>
                  </a:cubicBezTo>
                  <a:lnTo>
                    <a:pt x="11836" y="7251"/>
                  </a:lnTo>
                  <a:cubicBezTo>
                    <a:pt x="14086" y="5013"/>
                    <a:pt x="16336" y="2786"/>
                    <a:pt x="18586" y="703"/>
                  </a:cubicBezTo>
                  <a:close/>
                  <a:moveTo>
                    <a:pt x="24123" y="703"/>
                  </a:moveTo>
                  <a:cubicBezTo>
                    <a:pt x="21944" y="2786"/>
                    <a:pt x="19765" y="5013"/>
                    <a:pt x="17610" y="7251"/>
                  </a:cubicBezTo>
                  <a:lnTo>
                    <a:pt x="15824" y="7251"/>
                  </a:lnTo>
                  <a:cubicBezTo>
                    <a:pt x="18015" y="5013"/>
                    <a:pt x="20229" y="2786"/>
                    <a:pt x="22444" y="703"/>
                  </a:cubicBezTo>
                  <a:close/>
                  <a:moveTo>
                    <a:pt x="25409" y="703"/>
                  </a:moveTo>
                  <a:cubicBezTo>
                    <a:pt x="23230" y="2786"/>
                    <a:pt x="21111" y="5013"/>
                    <a:pt x="19039" y="7251"/>
                  </a:cubicBezTo>
                  <a:lnTo>
                    <a:pt x="17955" y="7251"/>
                  </a:lnTo>
                  <a:cubicBezTo>
                    <a:pt x="20098" y="5013"/>
                    <a:pt x="22265" y="2786"/>
                    <a:pt x="24432" y="703"/>
                  </a:cubicBezTo>
                  <a:close/>
                  <a:moveTo>
                    <a:pt x="27957" y="703"/>
                  </a:moveTo>
                  <a:cubicBezTo>
                    <a:pt x="27445" y="1143"/>
                    <a:pt x="26945" y="1667"/>
                    <a:pt x="26456" y="2155"/>
                  </a:cubicBezTo>
                  <a:cubicBezTo>
                    <a:pt x="24730" y="3858"/>
                    <a:pt x="23004" y="5465"/>
                    <a:pt x="21277" y="7251"/>
                  </a:cubicBezTo>
                  <a:lnTo>
                    <a:pt x="19348" y="7251"/>
                  </a:lnTo>
                  <a:cubicBezTo>
                    <a:pt x="21087" y="5310"/>
                    <a:pt x="22849" y="3548"/>
                    <a:pt x="24659" y="1762"/>
                  </a:cubicBezTo>
                  <a:cubicBezTo>
                    <a:pt x="25016" y="1393"/>
                    <a:pt x="25385" y="1000"/>
                    <a:pt x="25754" y="703"/>
                  </a:cubicBezTo>
                  <a:close/>
                  <a:moveTo>
                    <a:pt x="30183" y="703"/>
                  </a:moveTo>
                  <a:cubicBezTo>
                    <a:pt x="29600" y="1298"/>
                    <a:pt x="29004" y="1893"/>
                    <a:pt x="28421" y="2501"/>
                  </a:cubicBezTo>
                  <a:cubicBezTo>
                    <a:pt x="26897" y="4096"/>
                    <a:pt x="25349" y="5608"/>
                    <a:pt x="23801" y="7251"/>
                  </a:cubicBezTo>
                  <a:lnTo>
                    <a:pt x="21468" y="7251"/>
                  </a:lnTo>
                  <a:cubicBezTo>
                    <a:pt x="22944" y="5763"/>
                    <a:pt x="24420" y="4429"/>
                    <a:pt x="25849" y="3001"/>
                  </a:cubicBezTo>
                  <a:cubicBezTo>
                    <a:pt x="26611" y="2227"/>
                    <a:pt x="27385" y="1441"/>
                    <a:pt x="28171" y="703"/>
                  </a:cubicBezTo>
                  <a:close/>
                  <a:moveTo>
                    <a:pt x="33100" y="703"/>
                  </a:moveTo>
                  <a:cubicBezTo>
                    <a:pt x="31636" y="2191"/>
                    <a:pt x="30159" y="3632"/>
                    <a:pt x="28671" y="5084"/>
                  </a:cubicBezTo>
                  <a:cubicBezTo>
                    <a:pt x="27933" y="5811"/>
                    <a:pt x="27195" y="6501"/>
                    <a:pt x="26456" y="7251"/>
                  </a:cubicBezTo>
                  <a:lnTo>
                    <a:pt x="24087" y="7251"/>
                  </a:lnTo>
                  <a:cubicBezTo>
                    <a:pt x="25587" y="5608"/>
                    <a:pt x="27076" y="4179"/>
                    <a:pt x="28564" y="2632"/>
                  </a:cubicBezTo>
                  <a:cubicBezTo>
                    <a:pt x="29183" y="1977"/>
                    <a:pt x="29826" y="1298"/>
                    <a:pt x="30469" y="703"/>
                  </a:cubicBezTo>
                  <a:close/>
                  <a:moveTo>
                    <a:pt x="35005" y="703"/>
                  </a:moveTo>
                  <a:cubicBezTo>
                    <a:pt x="33207" y="2489"/>
                    <a:pt x="31398" y="4358"/>
                    <a:pt x="29516" y="6132"/>
                  </a:cubicBezTo>
                  <a:cubicBezTo>
                    <a:pt x="29123" y="6501"/>
                    <a:pt x="28742" y="6799"/>
                    <a:pt x="28350" y="7251"/>
                  </a:cubicBezTo>
                  <a:lnTo>
                    <a:pt x="26778" y="7251"/>
                  </a:lnTo>
                  <a:cubicBezTo>
                    <a:pt x="29040" y="5013"/>
                    <a:pt x="31290" y="2786"/>
                    <a:pt x="33517" y="703"/>
                  </a:cubicBezTo>
                  <a:close/>
                  <a:moveTo>
                    <a:pt x="36315" y="703"/>
                  </a:moveTo>
                  <a:cubicBezTo>
                    <a:pt x="34576" y="2334"/>
                    <a:pt x="32838" y="4120"/>
                    <a:pt x="31100" y="5834"/>
                  </a:cubicBezTo>
                  <a:cubicBezTo>
                    <a:pt x="30612" y="6299"/>
                    <a:pt x="30124" y="6799"/>
                    <a:pt x="29647" y="7251"/>
                  </a:cubicBezTo>
                  <a:lnTo>
                    <a:pt x="28635" y="7251"/>
                  </a:lnTo>
                  <a:cubicBezTo>
                    <a:pt x="28731" y="7096"/>
                    <a:pt x="28826" y="7061"/>
                    <a:pt x="28921" y="6965"/>
                  </a:cubicBezTo>
                  <a:cubicBezTo>
                    <a:pt x="31112" y="4918"/>
                    <a:pt x="33243" y="2786"/>
                    <a:pt x="35362" y="703"/>
                  </a:cubicBezTo>
                  <a:close/>
                  <a:moveTo>
                    <a:pt x="37684" y="703"/>
                  </a:moveTo>
                  <a:cubicBezTo>
                    <a:pt x="35541" y="2786"/>
                    <a:pt x="33398" y="5013"/>
                    <a:pt x="31267" y="7251"/>
                  </a:cubicBezTo>
                  <a:lnTo>
                    <a:pt x="29897" y="7251"/>
                  </a:lnTo>
                  <a:cubicBezTo>
                    <a:pt x="30088" y="6954"/>
                    <a:pt x="30290" y="6870"/>
                    <a:pt x="30481" y="6680"/>
                  </a:cubicBezTo>
                  <a:cubicBezTo>
                    <a:pt x="32517" y="4679"/>
                    <a:pt x="34576" y="2632"/>
                    <a:pt x="36636" y="703"/>
                  </a:cubicBezTo>
                  <a:close/>
                  <a:moveTo>
                    <a:pt x="39601" y="703"/>
                  </a:moveTo>
                  <a:cubicBezTo>
                    <a:pt x="37601" y="2632"/>
                    <a:pt x="35600" y="4608"/>
                    <a:pt x="33648" y="6596"/>
                  </a:cubicBezTo>
                  <a:cubicBezTo>
                    <a:pt x="33433" y="6811"/>
                    <a:pt x="33231" y="6954"/>
                    <a:pt x="33017" y="7251"/>
                  </a:cubicBezTo>
                  <a:lnTo>
                    <a:pt x="32267" y="7251"/>
                  </a:lnTo>
                  <a:cubicBezTo>
                    <a:pt x="34422" y="5013"/>
                    <a:pt x="36553" y="2786"/>
                    <a:pt x="38684" y="703"/>
                  </a:cubicBezTo>
                  <a:close/>
                  <a:moveTo>
                    <a:pt x="41542" y="703"/>
                  </a:moveTo>
                  <a:cubicBezTo>
                    <a:pt x="39375" y="2786"/>
                    <a:pt x="37196" y="5013"/>
                    <a:pt x="35005" y="7251"/>
                  </a:cubicBezTo>
                  <a:lnTo>
                    <a:pt x="33326" y="7251"/>
                  </a:lnTo>
                  <a:cubicBezTo>
                    <a:pt x="33493" y="7096"/>
                    <a:pt x="33648" y="6930"/>
                    <a:pt x="33803" y="6763"/>
                  </a:cubicBezTo>
                  <a:cubicBezTo>
                    <a:pt x="35815" y="4703"/>
                    <a:pt x="37898" y="2632"/>
                    <a:pt x="39994" y="703"/>
                  </a:cubicBezTo>
                  <a:close/>
                  <a:moveTo>
                    <a:pt x="44328" y="703"/>
                  </a:moveTo>
                  <a:cubicBezTo>
                    <a:pt x="42030" y="2786"/>
                    <a:pt x="39720" y="5013"/>
                    <a:pt x="37422" y="7251"/>
                  </a:cubicBezTo>
                  <a:lnTo>
                    <a:pt x="35446" y="7251"/>
                  </a:lnTo>
                  <a:cubicBezTo>
                    <a:pt x="37672" y="5013"/>
                    <a:pt x="39922" y="2786"/>
                    <a:pt x="42149" y="703"/>
                  </a:cubicBezTo>
                  <a:close/>
                  <a:moveTo>
                    <a:pt x="46209" y="703"/>
                  </a:moveTo>
                  <a:cubicBezTo>
                    <a:pt x="43982" y="2786"/>
                    <a:pt x="41744" y="5013"/>
                    <a:pt x="39482" y="7251"/>
                  </a:cubicBezTo>
                  <a:lnTo>
                    <a:pt x="37684" y="7251"/>
                  </a:lnTo>
                  <a:cubicBezTo>
                    <a:pt x="39994" y="5013"/>
                    <a:pt x="42304" y="2786"/>
                    <a:pt x="44613" y="703"/>
                  </a:cubicBezTo>
                  <a:close/>
                  <a:moveTo>
                    <a:pt x="49031" y="703"/>
                  </a:moveTo>
                  <a:cubicBezTo>
                    <a:pt x="46828" y="2786"/>
                    <a:pt x="44649" y="5013"/>
                    <a:pt x="42447" y="7251"/>
                  </a:cubicBezTo>
                  <a:lnTo>
                    <a:pt x="39791" y="7251"/>
                  </a:lnTo>
                  <a:cubicBezTo>
                    <a:pt x="42054" y="5013"/>
                    <a:pt x="44304" y="2786"/>
                    <a:pt x="46530" y="703"/>
                  </a:cubicBezTo>
                  <a:close/>
                  <a:moveTo>
                    <a:pt x="50793" y="703"/>
                  </a:moveTo>
                  <a:cubicBezTo>
                    <a:pt x="50721" y="703"/>
                    <a:pt x="50650" y="846"/>
                    <a:pt x="50579" y="917"/>
                  </a:cubicBezTo>
                  <a:cubicBezTo>
                    <a:pt x="48483" y="3048"/>
                    <a:pt x="46364" y="5168"/>
                    <a:pt x="44244" y="7251"/>
                  </a:cubicBezTo>
                  <a:lnTo>
                    <a:pt x="42744" y="7251"/>
                  </a:lnTo>
                  <a:cubicBezTo>
                    <a:pt x="44971" y="5013"/>
                    <a:pt x="47185" y="2786"/>
                    <a:pt x="49412" y="703"/>
                  </a:cubicBezTo>
                  <a:close/>
                  <a:moveTo>
                    <a:pt x="52662" y="703"/>
                  </a:moveTo>
                  <a:cubicBezTo>
                    <a:pt x="51733" y="1596"/>
                    <a:pt x="50805" y="2691"/>
                    <a:pt x="49852" y="3656"/>
                  </a:cubicBezTo>
                  <a:cubicBezTo>
                    <a:pt x="48662" y="4858"/>
                    <a:pt x="47471" y="6061"/>
                    <a:pt x="46280" y="7251"/>
                  </a:cubicBezTo>
                  <a:lnTo>
                    <a:pt x="44613" y="7251"/>
                  </a:lnTo>
                  <a:cubicBezTo>
                    <a:pt x="46673" y="5168"/>
                    <a:pt x="48721" y="3167"/>
                    <a:pt x="50757" y="1108"/>
                  </a:cubicBezTo>
                  <a:cubicBezTo>
                    <a:pt x="50900" y="977"/>
                    <a:pt x="51031" y="846"/>
                    <a:pt x="51162" y="703"/>
                  </a:cubicBezTo>
                  <a:close/>
                  <a:moveTo>
                    <a:pt x="56770" y="703"/>
                  </a:moveTo>
                  <a:cubicBezTo>
                    <a:pt x="54579" y="2786"/>
                    <a:pt x="52376" y="5013"/>
                    <a:pt x="50150" y="7251"/>
                  </a:cubicBezTo>
                  <a:lnTo>
                    <a:pt x="48090" y="7251"/>
                  </a:lnTo>
                  <a:cubicBezTo>
                    <a:pt x="50269" y="5013"/>
                    <a:pt x="52460" y="2786"/>
                    <a:pt x="54627" y="703"/>
                  </a:cubicBezTo>
                  <a:close/>
                  <a:moveTo>
                    <a:pt x="58484" y="703"/>
                  </a:moveTo>
                  <a:cubicBezTo>
                    <a:pt x="56365" y="2929"/>
                    <a:pt x="54186" y="5013"/>
                    <a:pt x="51983" y="7251"/>
                  </a:cubicBezTo>
                  <a:lnTo>
                    <a:pt x="50471" y="7251"/>
                  </a:lnTo>
                  <a:cubicBezTo>
                    <a:pt x="52710" y="5013"/>
                    <a:pt x="54924" y="2786"/>
                    <a:pt x="57139" y="703"/>
                  </a:cubicBezTo>
                  <a:close/>
                  <a:moveTo>
                    <a:pt x="59639" y="703"/>
                  </a:moveTo>
                  <a:cubicBezTo>
                    <a:pt x="58210" y="2191"/>
                    <a:pt x="56794" y="3929"/>
                    <a:pt x="55329" y="5501"/>
                  </a:cubicBezTo>
                  <a:cubicBezTo>
                    <a:pt x="54793" y="6084"/>
                    <a:pt x="54234" y="6656"/>
                    <a:pt x="53686" y="7251"/>
                  </a:cubicBezTo>
                  <a:lnTo>
                    <a:pt x="52567" y="7251"/>
                  </a:lnTo>
                  <a:cubicBezTo>
                    <a:pt x="54758" y="5013"/>
                    <a:pt x="56925" y="2929"/>
                    <a:pt x="58996" y="703"/>
                  </a:cubicBezTo>
                  <a:close/>
                  <a:moveTo>
                    <a:pt x="60651" y="703"/>
                  </a:moveTo>
                  <a:lnTo>
                    <a:pt x="60901" y="977"/>
                  </a:lnTo>
                  <a:cubicBezTo>
                    <a:pt x="59377" y="2703"/>
                    <a:pt x="57901" y="4501"/>
                    <a:pt x="56329" y="6156"/>
                  </a:cubicBezTo>
                  <a:cubicBezTo>
                    <a:pt x="55984" y="6513"/>
                    <a:pt x="55627" y="6799"/>
                    <a:pt x="55270" y="7251"/>
                  </a:cubicBezTo>
                  <a:lnTo>
                    <a:pt x="53877" y="7251"/>
                  </a:lnTo>
                  <a:cubicBezTo>
                    <a:pt x="55936" y="5013"/>
                    <a:pt x="57960" y="2786"/>
                    <a:pt x="59984" y="703"/>
                  </a:cubicBezTo>
                  <a:close/>
                  <a:moveTo>
                    <a:pt x="61830" y="2167"/>
                  </a:moveTo>
                  <a:lnTo>
                    <a:pt x="62675" y="3251"/>
                  </a:lnTo>
                  <a:cubicBezTo>
                    <a:pt x="61532" y="4608"/>
                    <a:pt x="60354" y="5906"/>
                    <a:pt x="59163" y="7251"/>
                  </a:cubicBezTo>
                  <a:lnTo>
                    <a:pt x="57008" y="7251"/>
                  </a:lnTo>
                  <a:cubicBezTo>
                    <a:pt x="58615" y="5465"/>
                    <a:pt x="60223" y="3846"/>
                    <a:pt x="61830" y="2167"/>
                  </a:cubicBezTo>
                  <a:close/>
                  <a:moveTo>
                    <a:pt x="62830" y="3441"/>
                  </a:moveTo>
                  <a:lnTo>
                    <a:pt x="63175" y="3882"/>
                  </a:lnTo>
                  <a:lnTo>
                    <a:pt x="60651" y="7251"/>
                  </a:lnTo>
                  <a:lnTo>
                    <a:pt x="59532" y="7251"/>
                  </a:lnTo>
                  <a:cubicBezTo>
                    <a:pt x="60651" y="5906"/>
                    <a:pt x="61747" y="4715"/>
                    <a:pt x="62830" y="3441"/>
                  </a:cubicBezTo>
                  <a:close/>
                  <a:moveTo>
                    <a:pt x="1" y="0"/>
                  </a:moveTo>
                  <a:lnTo>
                    <a:pt x="3120" y="3917"/>
                  </a:lnTo>
                  <a:lnTo>
                    <a:pt x="1" y="7847"/>
                  </a:lnTo>
                  <a:lnTo>
                    <a:pt x="60973" y="7847"/>
                  </a:lnTo>
                  <a:lnTo>
                    <a:pt x="63985" y="3846"/>
                  </a:lnTo>
                  <a:lnTo>
                    <a:pt x="60973" y="0"/>
                  </a:ln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7319791" y="2726744"/>
              <a:ext cx="107647" cy="344229"/>
            </a:xfrm>
            <a:custGeom>
              <a:rect b="b" l="l" r="r" t="t"/>
              <a:pathLst>
                <a:path extrusionOk="0" h="15765" w="4930">
                  <a:moveTo>
                    <a:pt x="2465" y="0"/>
                  </a:moveTo>
                  <a:cubicBezTo>
                    <a:pt x="1108" y="0"/>
                    <a:pt x="0" y="1108"/>
                    <a:pt x="0" y="2477"/>
                  </a:cubicBezTo>
                  <a:cubicBezTo>
                    <a:pt x="0" y="3727"/>
                    <a:pt x="965" y="4763"/>
                    <a:pt x="2155" y="4918"/>
                  </a:cubicBezTo>
                  <a:lnTo>
                    <a:pt x="2155" y="15764"/>
                  </a:lnTo>
                  <a:lnTo>
                    <a:pt x="2751" y="15764"/>
                  </a:lnTo>
                  <a:lnTo>
                    <a:pt x="2751" y="4918"/>
                  </a:lnTo>
                  <a:cubicBezTo>
                    <a:pt x="4084" y="4763"/>
                    <a:pt x="4930" y="3727"/>
                    <a:pt x="4930" y="2477"/>
                  </a:cubicBezTo>
                  <a:cubicBezTo>
                    <a:pt x="4930" y="1108"/>
                    <a:pt x="3834" y="0"/>
                    <a:pt x="2465"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 name="Google Shape;160;p21"/>
            <p:cNvGrpSpPr/>
            <p:nvPr/>
          </p:nvGrpSpPr>
          <p:grpSpPr>
            <a:xfrm>
              <a:off x="6962712" y="3419216"/>
              <a:ext cx="821804" cy="769575"/>
              <a:chOff x="7054356" y="3468903"/>
              <a:chExt cx="821804" cy="769575"/>
            </a:xfrm>
          </p:grpSpPr>
          <p:sp>
            <p:nvSpPr>
              <p:cNvPr id="161" name="Google Shape;161;p21"/>
              <p:cNvSpPr/>
              <p:nvPr/>
            </p:nvSpPr>
            <p:spPr>
              <a:xfrm>
                <a:off x="7085035" y="3928755"/>
                <a:ext cx="150902" cy="259684"/>
              </a:xfrm>
              <a:custGeom>
                <a:rect b="b" l="l" r="r" t="t"/>
                <a:pathLst>
                  <a:path extrusionOk="0" h="11893" w="6911">
                    <a:moveTo>
                      <a:pt x="2770" y="0"/>
                    </a:moveTo>
                    <a:cubicBezTo>
                      <a:pt x="2706" y="0"/>
                      <a:pt x="2641" y="30"/>
                      <a:pt x="2596" y="101"/>
                    </a:cubicBezTo>
                    <a:cubicBezTo>
                      <a:pt x="1" y="4090"/>
                      <a:pt x="834" y="11055"/>
                      <a:pt x="6335" y="11888"/>
                    </a:cubicBezTo>
                    <a:cubicBezTo>
                      <a:pt x="6354" y="11891"/>
                      <a:pt x="6372" y="11892"/>
                      <a:pt x="6390" y="11892"/>
                    </a:cubicBezTo>
                    <a:cubicBezTo>
                      <a:pt x="6756" y="11892"/>
                      <a:pt x="6911" y="11337"/>
                      <a:pt x="6514" y="11257"/>
                    </a:cubicBezTo>
                    <a:cubicBezTo>
                      <a:pt x="1644" y="10186"/>
                      <a:pt x="894" y="4161"/>
                      <a:pt x="2966" y="315"/>
                    </a:cubicBezTo>
                    <a:cubicBezTo>
                      <a:pt x="3047" y="144"/>
                      <a:pt x="2910" y="0"/>
                      <a:pt x="2770"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7222160" y="3894822"/>
                <a:ext cx="132233" cy="269990"/>
              </a:xfrm>
              <a:custGeom>
                <a:rect b="b" l="l" r="r" t="t"/>
                <a:pathLst>
                  <a:path extrusionOk="0" h="12365" w="6056">
                    <a:moveTo>
                      <a:pt x="2793" y="2238"/>
                    </a:moveTo>
                    <a:cubicBezTo>
                      <a:pt x="2710" y="3358"/>
                      <a:pt x="2698" y="4489"/>
                      <a:pt x="2722" y="5620"/>
                    </a:cubicBezTo>
                    <a:cubicBezTo>
                      <a:pt x="2115" y="5429"/>
                      <a:pt x="1579" y="5191"/>
                      <a:pt x="1365" y="4429"/>
                    </a:cubicBezTo>
                    <a:cubicBezTo>
                      <a:pt x="1162" y="3655"/>
                      <a:pt x="1579" y="2893"/>
                      <a:pt x="2198" y="2453"/>
                    </a:cubicBezTo>
                    <a:cubicBezTo>
                      <a:pt x="2389" y="2322"/>
                      <a:pt x="2591" y="2262"/>
                      <a:pt x="2793" y="2238"/>
                    </a:cubicBezTo>
                    <a:close/>
                    <a:moveTo>
                      <a:pt x="3317" y="6656"/>
                    </a:moveTo>
                    <a:cubicBezTo>
                      <a:pt x="4246" y="7013"/>
                      <a:pt x="5068" y="7453"/>
                      <a:pt x="5139" y="8537"/>
                    </a:cubicBezTo>
                    <a:cubicBezTo>
                      <a:pt x="5175" y="9263"/>
                      <a:pt x="4222" y="9787"/>
                      <a:pt x="3639" y="9847"/>
                    </a:cubicBezTo>
                    <a:cubicBezTo>
                      <a:pt x="3520" y="9858"/>
                      <a:pt x="3401" y="9858"/>
                      <a:pt x="3270" y="9858"/>
                    </a:cubicBezTo>
                    <a:cubicBezTo>
                      <a:pt x="3258" y="8787"/>
                      <a:pt x="3282" y="7727"/>
                      <a:pt x="3317" y="6656"/>
                    </a:cubicBezTo>
                    <a:close/>
                    <a:moveTo>
                      <a:pt x="3181" y="1"/>
                    </a:moveTo>
                    <a:cubicBezTo>
                      <a:pt x="3121" y="1"/>
                      <a:pt x="3066" y="36"/>
                      <a:pt x="3055" y="119"/>
                    </a:cubicBezTo>
                    <a:cubicBezTo>
                      <a:pt x="2960" y="619"/>
                      <a:pt x="2889" y="1119"/>
                      <a:pt x="2841" y="1631"/>
                    </a:cubicBezTo>
                    <a:cubicBezTo>
                      <a:pt x="2484" y="1631"/>
                      <a:pt x="2127" y="1703"/>
                      <a:pt x="1841" y="1846"/>
                    </a:cubicBezTo>
                    <a:cubicBezTo>
                      <a:pt x="627" y="2441"/>
                      <a:pt x="126" y="4584"/>
                      <a:pt x="1103" y="5584"/>
                    </a:cubicBezTo>
                    <a:cubicBezTo>
                      <a:pt x="1496" y="6001"/>
                      <a:pt x="2115" y="6227"/>
                      <a:pt x="2734" y="6453"/>
                    </a:cubicBezTo>
                    <a:cubicBezTo>
                      <a:pt x="2770" y="7561"/>
                      <a:pt x="2805" y="8680"/>
                      <a:pt x="2817" y="9787"/>
                    </a:cubicBezTo>
                    <a:cubicBezTo>
                      <a:pt x="1960" y="9596"/>
                      <a:pt x="1019" y="9025"/>
                      <a:pt x="912" y="8227"/>
                    </a:cubicBezTo>
                    <a:cubicBezTo>
                      <a:pt x="886" y="8055"/>
                      <a:pt x="768" y="7987"/>
                      <a:pt x="637" y="7987"/>
                    </a:cubicBezTo>
                    <a:cubicBezTo>
                      <a:pt x="351" y="7987"/>
                      <a:pt x="0" y="8314"/>
                      <a:pt x="400" y="8608"/>
                    </a:cubicBezTo>
                    <a:cubicBezTo>
                      <a:pt x="984" y="9037"/>
                      <a:pt x="1305" y="9608"/>
                      <a:pt x="1972" y="9954"/>
                    </a:cubicBezTo>
                    <a:cubicBezTo>
                      <a:pt x="2234" y="10085"/>
                      <a:pt x="2520" y="10156"/>
                      <a:pt x="2829" y="10180"/>
                    </a:cubicBezTo>
                    <a:cubicBezTo>
                      <a:pt x="2829" y="10823"/>
                      <a:pt x="2817" y="11466"/>
                      <a:pt x="2782" y="12097"/>
                    </a:cubicBezTo>
                    <a:cubicBezTo>
                      <a:pt x="2776" y="12275"/>
                      <a:pt x="2915" y="12365"/>
                      <a:pt x="3055" y="12365"/>
                    </a:cubicBezTo>
                    <a:cubicBezTo>
                      <a:pt x="3195" y="12365"/>
                      <a:pt x="3335" y="12275"/>
                      <a:pt x="3329" y="12097"/>
                    </a:cubicBezTo>
                    <a:cubicBezTo>
                      <a:pt x="3294" y="11466"/>
                      <a:pt x="3270" y="10835"/>
                      <a:pt x="3270" y="10204"/>
                    </a:cubicBezTo>
                    <a:cubicBezTo>
                      <a:pt x="3389" y="10204"/>
                      <a:pt x="3520" y="10204"/>
                      <a:pt x="3639" y="10192"/>
                    </a:cubicBezTo>
                    <a:cubicBezTo>
                      <a:pt x="4579" y="10120"/>
                      <a:pt x="5484" y="9787"/>
                      <a:pt x="5746" y="8799"/>
                    </a:cubicBezTo>
                    <a:cubicBezTo>
                      <a:pt x="6056" y="7596"/>
                      <a:pt x="4687" y="6406"/>
                      <a:pt x="3746" y="5965"/>
                    </a:cubicBezTo>
                    <a:cubicBezTo>
                      <a:pt x="3615" y="5906"/>
                      <a:pt x="3484" y="5858"/>
                      <a:pt x="3341" y="5810"/>
                    </a:cubicBezTo>
                    <a:cubicBezTo>
                      <a:pt x="3377" y="4632"/>
                      <a:pt x="3413" y="3465"/>
                      <a:pt x="3401" y="2286"/>
                    </a:cubicBezTo>
                    <a:lnTo>
                      <a:pt x="3401" y="2286"/>
                    </a:lnTo>
                    <a:cubicBezTo>
                      <a:pt x="3948" y="2453"/>
                      <a:pt x="4448" y="2869"/>
                      <a:pt x="4758" y="3334"/>
                    </a:cubicBezTo>
                    <a:cubicBezTo>
                      <a:pt x="4807" y="3407"/>
                      <a:pt x="4876" y="3438"/>
                      <a:pt x="4944" y="3438"/>
                    </a:cubicBezTo>
                    <a:cubicBezTo>
                      <a:pt x="5077" y="3438"/>
                      <a:pt x="5206" y="3320"/>
                      <a:pt x="5175" y="3155"/>
                    </a:cubicBezTo>
                    <a:cubicBezTo>
                      <a:pt x="5008" y="2346"/>
                      <a:pt x="4234" y="1846"/>
                      <a:pt x="3401" y="1679"/>
                    </a:cubicBezTo>
                    <a:cubicBezTo>
                      <a:pt x="3401" y="1179"/>
                      <a:pt x="3377" y="667"/>
                      <a:pt x="3353" y="155"/>
                    </a:cubicBezTo>
                    <a:cubicBezTo>
                      <a:pt x="3346" y="61"/>
                      <a:pt x="3260" y="1"/>
                      <a:pt x="3181" y="1"/>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7054356" y="3468903"/>
                <a:ext cx="821804" cy="769575"/>
              </a:xfrm>
              <a:custGeom>
                <a:rect b="b" l="l" r="r" t="t"/>
                <a:pathLst>
                  <a:path extrusionOk="0" h="35245" w="37637">
                    <a:moveTo>
                      <a:pt x="10922" y="1151"/>
                    </a:moveTo>
                    <a:cubicBezTo>
                      <a:pt x="13511" y="1151"/>
                      <a:pt x="15932" y="1996"/>
                      <a:pt x="18015" y="4171"/>
                    </a:cubicBezTo>
                    <a:cubicBezTo>
                      <a:pt x="20111" y="6374"/>
                      <a:pt x="20432" y="9267"/>
                      <a:pt x="19563" y="11815"/>
                    </a:cubicBezTo>
                    <a:cubicBezTo>
                      <a:pt x="18218" y="12862"/>
                      <a:pt x="17313" y="14279"/>
                      <a:pt x="16824" y="15851"/>
                    </a:cubicBezTo>
                    <a:cubicBezTo>
                      <a:pt x="16348" y="16256"/>
                      <a:pt x="15824" y="16625"/>
                      <a:pt x="15277" y="16911"/>
                    </a:cubicBezTo>
                    <a:cubicBezTo>
                      <a:pt x="15039" y="17030"/>
                      <a:pt x="14812" y="17137"/>
                      <a:pt x="14574" y="17232"/>
                    </a:cubicBezTo>
                    <a:cubicBezTo>
                      <a:pt x="13349" y="16730"/>
                      <a:pt x="12039" y="16449"/>
                      <a:pt x="10748" y="16449"/>
                    </a:cubicBezTo>
                    <a:cubicBezTo>
                      <a:pt x="9620" y="16449"/>
                      <a:pt x="8506" y="16664"/>
                      <a:pt x="7478" y="17137"/>
                    </a:cubicBezTo>
                    <a:cubicBezTo>
                      <a:pt x="5680" y="16399"/>
                      <a:pt x="4085" y="15172"/>
                      <a:pt x="2989" y="13577"/>
                    </a:cubicBezTo>
                    <a:cubicBezTo>
                      <a:pt x="84" y="9326"/>
                      <a:pt x="2263" y="4290"/>
                      <a:pt x="6180" y="1766"/>
                    </a:cubicBezTo>
                    <a:cubicBezTo>
                      <a:pt x="6217" y="1830"/>
                      <a:pt x="6282" y="1873"/>
                      <a:pt x="6364" y="1873"/>
                    </a:cubicBezTo>
                    <a:cubicBezTo>
                      <a:pt x="6389" y="1873"/>
                      <a:pt x="6415" y="1869"/>
                      <a:pt x="6442" y="1861"/>
                    </a:cubicBezTo>
                    <a:cubicBezTo>
                      <a:pt x="7968" y="1416"/>
                      <a:pt x="9472" y="1151"/>
                      <a:pt x="10922" y="1151"/>
                    </a:cubicBezTo>
                    <a:close/>
                    <a:moveTo>
                      <a:pt x="16491" y="17363"/>
                    </a:moveTo>
                    <a:lnTo>
                      <a:pt x="16491" y="17363"/>
                    </a:lnTo>
                    <a:cubicBezTo>
                      <a:pt x="16455" y="17637"/>
                      <a:pt x="16420" y="17923"/>
                      <a:pt x="16408" y="18196"/>
                    </a:cubicBezTo>
                    <a:cubicBezTo>
                      <a:pt x="16193" y="18054"/>
                      <a:pt x="15967" y="17911"/>
                      <a:pt x="15741" y="17792"/>
                    </a:cubicBezTo>
                    <a:cubicBezTo>
                      <a:pt x="16003" y="17661"/>
                      <a:pt x="16241" y="17518"/>
                      <a:pt x="16491" y="17363"/>
                    </a:cubicBezTo>
                    <a:close/>
                    <a:moveTo>
                      <a:pt x="26209" y="10891"/>
                    </a:moveTo>
                    <a:cubicBezTo>
                      <a:pt x="28799" y="10891"/>
                      <a:pt x="31219" y="11735"/>
                      <a:pt x="33303" y="13910"/>
                    </a:cubicBezTo>
                    <a:cubicBezTo>
                      <a:pt x="37160" y="17934"/>
                      <a:pt x="35041" y="24304"/>
                      <a:pt x="30564" y="26650"/>
                    </a:cubicBezTo>
                    <a:cubicBezTo>
                      <a:pt x="29293" y="27319"/>
                      <a:pt x="27912" y="27627"/>
                      <a:pt x="26530" y="27627"/>
                    </a:cubicBezTo>
                    <a:cubicBezTo>
                      <a:pt x="24522" y="27627"/>
                      <a:pt x="22514" y="26976"/>
                      <a:pt x="20849" y="25840"/>
                    </a:cubicBezTo>
                    <a:cubicBezTo>
                      <a:pt x="20837" y="25709"/>
                      <a:pt x="20849" y="25578"/>
                      <a:pt x="20837" y="25459"/>
                    </a:cubicBezTo>
                    <a:lnTo>
                      <a:pt x="20837" y="25459"/>
                    </a:lnTo>
                    <a:cubicBezTo>
                      <a:pt x="21468" y="25840"/>
                      <a:pt x="22194" y="26114"/>
                      <a:pt x="23040" y="26245"/>
                    </a:cubicBezTo>
                    <a:cubicBezTo>
                      <a:pt x="23058" y="26248"/>
                      <a:pt x="23077" y="26249"/>
                      <a:pt x="23095" y="26249"/>
                    </a:cubicBezTo>
                    <a:cubicBezTo>
                      <a:pt x="23461" y="26249"/>
                      <a:pt x="23615" y="25693"/>
                      <a:pt x="23206" y="25614"/>
                    </a:cubicBezTo>
                    <a:cubicBezTo>
                      <a:pt x="22182" y="25388"/>
                      <a:pt x="21349" y="24923"/>
                      <a:pt x="20670" y="24328"/>
                    </a:cubicBezTo>
                    <a:cubicBezTo>
                      <a:pt x="20504" y="23459"/>
                      <a:pt x="20206" y="22602"/>
                      <a:pt x="19765" y="21768"/>
                    </a:cubicBezTo>
                    <a:cubicBezTo>
                      <a:pt x="19468" y="21197"/>
                      <a:pt x="19087" y="20661"/>
                      <a:pt x="18658" y="20161"/>
                    </a:cubicBezTo>
                    <a:cubicBezTo>
                      <a:pt x="18432" y="18292"/>
                      <a:pt x="18789" y="16291"/>
                      <a:pt x="19658" y="14672"/>
                    </a:cubicBezTo>
                    <a:cubicBezTo>
                      <a:pt x="19749" y="14507"/>
                      <a:pt x="19611" y="14359"/>
                      <a:pt x="19470" y="14359"/>
                    </a:cubicBezTo>
                    <a:cubicBezTo>
                      <a:pt x="19408" y="14359"/>
                      <a:pt x="19345" y="14388"/>
                      <a:pt x="19301" y="14458"/>
                    </a:cubicBezTo>
                    <a:cubicBezTo>
                      <a:pt x="18396" y="15851"/>
                      <a:pt x="17908" y="17613"/>
                      <a:pt x="17884" y="19363"/>
                    </a:cubicBezTo>
                    <a:cubicBezTo>
                      <a:pt x="17598" y="19089"/>
                      <a:pt x="17289" y="18827"/>
                      <a:pt x="16967" y="18589"/>
                    </a:cubicBezTo>
                    <a:cubicBezTo>
                      <a:pt x="17158" y="15768"/>
                      <a:pt x="18956" y="13124"/>
                      <a:pt x="21468" y="11505"/>
                    </a:cubicBezTo>
                    <a:cubicBezTo>
                      <a:pt x="21514" y="11569"/>
                      <a:pt x="21574" y="11612"/>
                      <a:pt x="21653" y="11612"/>
                    </a:cubicBezTo>
                    <a:cubicBezTo>
                      <a:pt x="21677" y="11612"/>
                      <a:pt x="21703" y="11609"/>
                      <a:pt x="21730" y="11600"/>
                    </a:cubicBezTo>
                    <a:cubicBezTo>
                      <a:pt x="23256" y="11156"/>
                      <a:pt x="24759" y="10891"/>
                      <a:pt x="26209" y="10891"/>
                    </a:cubicBezTo>
                    <a:close/>
                    <a:moveTo>
                      <a:pt x="10910" y="17594"/>
                    </a:moveTo>
                    <a:cubicBezTo>
                      <a:pt x="13499" y="17594"/>
                      <a:pt x="15920" y="18438"/>
                      <a:pt x="18003" y="20613"/>
                    </a:cubicBezTo>
                    <a:cubicBezTo>
                      <a:pt x="21861" y="24638"/>
                      <a:pt x="19742" y="31007"/>
                      <a:pt x="15265" y="33353"/>
                    </a:cubicBezTo>
                    <a:cubicBezTo>
                      <a:pt x="13989" y="34021"/>
                      <a:pt x="12603" y="34330"/>
                      <a:pt x="11217" y="34330"/>
                    </a:cubicBezTo>
                    <a:cubicBezTo>
                      <a:pt x="8012" y="34330"/>
                      <a:pt x="4810" y="32679"/>
                      <a:pt x="2989" y="30019"/>
                    </a:cubicBezTo>
                    <a:cubicBezTo>
                      <a:pt x="84" y="25757"/>
                      <a:pt x="2263" y="20721"/>
                      <a:pt x="6180" y="18208"/>
                    </a:cubicBezTo>
                    <a:cubicBezTo>
                      <a:pt x="6217" y="18273"/>
                      <a:pt x="6275" y="18316"/>
                      <a:pt x="6354" y="18316"/>
                    </a:cubicBezTo>
                    <a:cubicBezTo>
                      <a:pt x="6378" y="18316"/>
                      <a:pt x="6403" y="18312"/>
                      <a:pt x="6430" y="18304"/>
                    </a:cubicBezTo>
                    <a:cubicBezTo>
                      <a:pt x="7956" y="17859"/>
                      <a:pt x="9460" y="17594"/>
                      <a:pt x="10910" y="17594"/>
                    </a:cubicBezTo>
                    <a:close/>
                    <a:moveTo>
                      <a:pt x="10754" y="0"/>
                    </a:moveTo>
                    <a:cubicBezTo>
                      <a:pt x="9270" y="0"/>
                      <a:pt x="7812" y="373"/>
                      <a:pt x="6537" y="1206"/>
                    </a:cubicBezTo>
                    <a:cubicBezTo>
                      <a:pt x="6476" y="1092"/>
                      <a:pt x="6356" y="1004"/>
                      <a:pt x="6216" y="1004"/>
                    </a:cubicBezTo>
                    <a:cubicBezTo>
                      <a:pt x="6166" y="1004"/>
                      <a:pt x="6114" y="1015"/>
                      <a:pt x="6061" y="1040"/>
                    </a:cubicBezTo>
                    <a:cubicBezTo>
                      <a:pt x="1215" y="3111"/>
                      <a:pt x="13" y="8874"/>
                      <a:pt x="2037" y="13351"/>
                    </a:cubicBezTo>
                    <a:cubicBezTo>
                      <a:pt x="2847" y="15148"/>
                      <a:pt x="4323" y="16530"/>
                      <a:pt x="6085" y="17470"/>
                    </a:cubicBezTo>
                    <a:lnTo>
                      <a:pt x="6049" y="17470"/>
                    </a:lnTo>
                    <a:cubicBezTo>
                      <a:pt x="1215" y="19542"/>
                      <a:pt x="1" y="25304"/>
                      <a:pt x="2037" y="29793"/>
                    </a:cubicBezTo>
                    <a:cubicBezTo>
                      <a:pt x="3597" y="33231"/>
                      <a:pt x="7596" y="35245"/>
                      <a:pt x="11410" y="35245"/>
                    </a:cubicBezTo>
                    <a:cubicBezTo>
                      <a:pt x="12721" y="35245"/>
                      <a:pt x="14009" y="35007"/>
                      <a:pt x="15170" y="34508"/>
                    </a:cubicBezTo>
                    <a:cubicBezTo>
                      <a:pt x="18491" y="33067"/>
                      <a:pt x="20527" y="30126"/>
                      <a:pt x="20813" y="26888"/>
                    </a:cubicBezTo>
                    <a:cubicBezTo>
                      <a:pt x="22563" y="27962"/>
                      <a:pt x="24662" y="28545"/>
                      <a:pt x="26709" y="28545"/>
                    </a:cubicBezTo>
                    <a:cubicBezTo>
                      <a:pt x="28019" y="28545"/>
                      <a:pt x="29307" y="28307"/>
                      <a:pt x="30469" y="27805"/>
                    </a:cubicBezTo>
                    <a:cubicBezTo>
                      <a:pt x="35517" y="25626"/>
                      <a:pt x="37637" y="19935"/>
                      <a:pt x="35065" y="15065"/>
                    </a:cubicBezTo>
                    <a:cubicBezTo>
                      <a:pt x="33412" y="11936"/>
                      <a:pt x="29650" y="9739"/>
                      <a:pt x="26044" y="9739"/>
                    </a:cubicBezTo>
                    <a:cubicBezTo>
                      <a:pt x="24559" y="9739"/>
                      <a:pt x="23100" y="10112"/>
                      <a:pt x="21825" y="10945"/>
                    </a:cubicBezTo>
                    <a:cubicBezTo>
                      <a:pt x="21771" y="10828"/>
                      <a:pt x="21648" y="10738"/>
                      <a:pt x="21498" y="10738"/>
                    </a:cubicBezTo>
                    <a:cubicBezTo>
                      <a:pt x="21451" y="10738"/>
                      <a:pt x="21400" y="10747"/>
                      <a:pt x="21349" y="10767"/>
                    </a:cubicBezTo>
                    <a:cubicBezTo>
                      <a:pt x="21146" y="10862"/>
                      <a:pt x="20944" y="10957"/>
                      <a:pt x="20742" y="11065"/>
                    </a:cubicBezTo>
                    <a:cubicBezTo>
                      <a:pt x="21039" y="9195"/>
                      <a:pt x="20754" y="7207"/>
                      <a:pt x="19765" y="5326"/>
                    </a:cubicBezTo>
                    <a:cubicBezTo>
                      <a:pt x="18112" y="2197"/>
                      <a:pt x="14357" y="0"/>
                      <a:pt x="10754"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7556216" y="3748570"/>
                <a:ext cx="132255" cy="269946"/>
              </a:xfrm>
              <a:custGeom>
                <a:rect b="b" l="l" r="r" t="t"/>
                <a:pathLst>
                  <a:path extrusionOk="0" h="12363" w="6057">
                    <a:moveTo>
                      <a:pt x="2794" y="2233"/>
                    </a:moveTo>
                    <a:lnTo>
                      <a:pt x="2794" y="2233"/>
                    </a:lnTo>
                    <a:cubicBezTo>
                      <a:pt x="2711" y="3352"/>
                      <a:pt x="2699" y="4484"/>
                      <a:pt x="2711" y="5615"/>
                    </a:cubicBezTo>
                    <a:cubicBezTo>
                      <a:pt x="2115" y="5436"/>
                      <a:pt x="1580" y="5198"/>
                      <a:pt x="1365" y="4424"/>
                    </a:cubicBezTo>
                    <a:cubicBezTo>
                      <a:pt x="1163" y="3650"/>
                      <a:pt x="1580" y="2888"/>
                      <a:pt x="2199" y="2459"/>
                    </a:cubicBezTo>
                    <a:cubicBezTo>
                      <a:pt x="2389" y="2317"/>
                      <a:pt x="2592" y="2257"/>
                      <a:pt x="2794" y="2233"/>
                    </a:cubicBezTo>
                    <a:close/>
                    <a:moveTo>
                      <a:pt x="3318" y="6662"/>
                    </a:moveTo>
                    <a:cubicBezTo>
                      <a:pt x="4247" y="7008"/>
                      <a:pt x="5068" y="7448"/>
                      <a:pt x="5140" y="8544"/>
                    </a:cubicBezTo>
                    <a:cubicBezTo>
                      <a:pt x="5175" y="9270"/>
                      <a:pt x="4211" y="9782"/>
                      <a:pt x="3627" y="9841"/>
                    </a:cubicBezTo>
                    <a:cubicBezTo>
                      <a:pt x="3552" y="9850"/>
                      <a:pt x="3464" y="9858"/>
                      <a:pt x="3373" y="9858"/>
                    </a:cubicBezTo>
                    <a:cubicBezTo>
                      <a:pt x="3335" y="9858"/>
                      <a:pt x="3297" y="9857"/>
                      <a:pt x="3258" y="9853"/>
                    </a:cubicBezTo>
                    <a:cubicBezTo>
                      <a:pt x="3258" y="8782"/>
                      <a:pt x="3282" y="7722"/>
                      <a:pt x="3318" y="6662"/>
                    </a:cubicBezTo>
                    <a:close/>
                    <a:moveTo>
                      <a:pt x="3184" y="0"/>
                    </a:moveTo>
                    <a:cubicBezTo>
                      <a:pt x="3123" y="0"/>
                      <a:pt x="3066" y="35"/>
                      <a:pt x="3056" y="114"/>
                    </a:cubicBezTo>
                    <a:cubicBezTo>
                      <a:pt x="2961" y="614"/>
                      <a:pt x="2889" y="1114"/>
                      <a:pt x="2842" y="1626"/>
                    </a:cubicBezTo>
                    <a:cubicBezTo>
                      <a:pt x="2473" y="1626"/>
                      <a:pt x="2127" y="1697"/>
                      <a:pt x="1841" y="1840"/>
                    </a:cubicBezTo>
                    <a:cubicBezTo>
                      <a:pt x="627" y="2436"/>
                      <a:pt x="127" y="4591"/>
                      <a:pt x="1103" y="5579"/>
                    </a:cubicBezTo>
                    <a:cubicBezTo>
                      <a:pt x="1496" y="5996"/>
                      <a:pt x="2103" y="6222"/>
                      <a:pt x="2734" y="6448"/>
                    </a:cubicBezTo>
                    <a:cubicBezTo>
                      <a:pt x="2770" y="7567"/>
                      <a:pt x="2806" y="8674"/>
                      <a:pt x="2818" y="9782"/>
                    </a:cubicBezTo>
                    <a:cubicBezTo>
                      <a:pt x="1961" y="9591"/>
                      <a:pt x="1020" y="9020"/>
                      <a:pt x="901" y="8222"/>
                    </a:cubicBezTo>
                    <a:cubicBezTo>
                      <a:pt x="878" y="8050"/>
                      <a:pt x="763" y="7981"/>
                      <a:pt x="634" y="7981"/>
                    </a:cubicBezTo>
                    <a:cubicBezTo>
                      <a:pt x="351" y="7981"/>
                      <a:pt x="1" y="8309"/>
                      <a:pt x="401" y="8603"/>
                    </a:cubicBezTo>
                    <a:cubicBezTo>
                      <a:pt x="984" y="9032"/>
                      <a:pt x="1294" y="9615"/>
                      <a:pt x="1972" y="9948"/>
                    </a:cubicBezTo>
                    <a:cubicBezTo>
                      <a:pt x="2234" y="10079"/>
                      <a:pt x="2520" y="10151"/>
                      <a:pt x="2818" y="10187"/>
                    </a:cubicBezTo>
                    <a:cubicBezTo>
                      <a:pt x="2830" y="10818"/>
                      <a:pt x="2818" y="11461"/>
                      <a:pt x="2782" y="12103"/>
                    </a:cubicBezTo>
                    <a:cubicBezTo>
                      <a:pt x="2776" y="12276"/>
                      <a:pt x="2916" y="12362"/>
                      <a:pt x="3054" y="12362"/>
                    </a:cubicBezTo>
                    <a:cubicBezTo>
                      <a:pt x="3193" y="12362"/>
                      <a:pt x="3330" y="12276"/>
                      <a:pt x="3318" y="12103"/>
                    </a:cubicBezTo>
                    <a:cubicBezTo>
                      <a:pt x="3282" y="11461"/>
                      <a:pt x="3270" y="10830"/>
                      <a:pt x="3270" y="10198"/>
                    </a:cubicBezTo>
                    <a:cubicBezTo>
                      <a:pt x="3389" y="10198"/>
                      <a:pt x="3508" y="10198"/>
                      <a:pt x="3627" y="10187"/>
                    </a:cubicBezTo>
                    <a:cubicBezTo>
                      <a:pt x="4580" y="10115"/>
                      <a:pt x="5485" y="9782"/>
                      <a:pt x="5747" y="8794"/>
                    </a:cubicBezTo>
                    <a:cubicBezTo>
                      <a:pt x="6056" y="7591"/>
                      <a:pt x="4687" y="6400"/>
                      <a:pt x="3746" y="5960"/>
                    </a:cubicBezTo>
                    <a:cubicBezTo>
                      <a:pt x="3616" y="5900"/>
                      <a:pt x="3473" y="5853"/>
                      <a:pt x="3342" y="5805"/>
                    </a:cubicBezTo>
                    <a:cubicBezTo>
                      <a:pt x="3377" y="4626"/>
                      <a:pt x="3401" y="3460"/>
                      <a:pt x="3401" y="2281"/>
                    </a:cubicBezTo>
                    <a:cubicBezTo>
                      <a:pt x="3949" y="2448"/>
                      <a:pt x="4437" y="2864"/>
                      <a:pt x="4747" y="3329"/>
                    </a:cubicBezTo>
                    <a:cubicBezTo>
                      <a:pt x="4800" y="3403"/>
                      <a:pt x="4874" y="3436"/>
                      <a:pt x="4946" y="3436"/>
                    </a:cubicBezTo>
                    <a:cubicBezTo>
                      <a:pt x="5079" y="3436"/>
                      <a:pt x="5202" y="3321"/>
                      <a:pt x="5163" y="3150"/>
                    </a:cubicBezTo>
                    <a:cubicBezTo>
                      <a:pt x="4997" y="2340"/>
                      <a:pt x="4235" y="1840"/>
                      <a:pt x="3401" y="1674"/>
                    </a:cubicBezTo>
                    <a:cubicBezTo>
                      <a:pt x="3389" y="1174"/>
                      <a:pt x="3377" y="662"/>
                      <a:pt x="3354" y="150"/>
                    </a:cubicBezTo>
                    <a:cubicBezTo>
                      <a:pt x="3347" y="56"/>
                      <a:pt x="3262" y="0"/>
                      <a:pt x="3184"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7085297" y="3569782"/>
                <a:ext cx="150640" cy="259618"/>
              </a:xfrm>
              <a:custGeom>
                <a:rect b="b" l="l" r="r" t="t"/>
                <a:pathLst>
                  <a:path extrusionOk="0" h="11890" w="6899">
                    <a:moveTo>
                      <a:pt x="2766" y="0"/>
                    </a:moveTo>
                    <a:cubicBezTo>
                      <a:pt x="2703" y="0"/>
                      <a:pt x="2640" y="29"/>
                      <a:pt x="2596" y="99"/>
                    </a:cubicBezTo>
                    <a:cubicBezTo>
                      <a:pt x="1" y="4087"/>
                      <a:pt x="834" y="11064"/>
                      <a:pt x="6323" y="11886"/>
                    </a:cubicBezTo>
                    <a:cubicBezTo>
                      <a:pt x="6343" y="11889"/>
                      <a:pt x="6362" y="11890"/>
                      <a:pt x="6381" y="11890"/>
                    </a:cubicBezTo>
                    <a:cubicBezTo>
                      <a:pt x="6755" y="11890"/>
                      <a:pt x="6899" y="11345"/>
                      <a:pt x="6502" y="11255"/>
                    </a:cubicBezTo>
                    <a:cubicBezTo>
                      <a:pt x="1632" y="10183"/>
                      <a:pt x="882" y="4159"/>
                      <a:pt x="2954" y="313"/>
                    </a:cubicBezTo>
                    <a:cubicBezTo>
                      <a:pt x="3044" y="148"/>
                      <a:pt x="2906" y="0"/>
                      <a:pt x="2766"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1"/>
              <p:cNvSpPr/>
              <p:nvPr/>
            </p:nvSpPr>
            <p:spPr>
              <a:xfrm>
                <a:off x="7222400" y="3535916"/>
                <a:ext cx="131993" cy="269946"/>
              </a:xfrm>
              <a:custGeom>
                <a:rect b="b" l="l" r="r" t="t"/>
                <a:pathLst>
                  <a:path extrusionOk="0" h="12363" w="6045">
                    <a:moveTo>
                      <a:pt x="2794" y="2233"/>
                    </a:moveTo>
                    <a:cubicBezTo>
                      <a:pt x="2699" y="3352"/>
                      <a:pt x="2687" y="4483"/>
                      <a:pt x="2711" y="5626"/>
                    </a:cubicBezTo>
                    <a:cubicBezTo>
                      <a:pt x="2104" y="5436"/>
                      <a:pt x="1568" y="5198"/>
                      <a:pt x="1366" y="4424"/>
                    </a:cubicBezTo>
                    <a:cubicBezTo>
                      <a:pt x="1151" y="3662"/>
                      <a:pt x="1568" y="2888"/>
                      <a:pt x="2199" y="2459"/>
                    </a:cubicBezTo>
                    <a:cubicBezTo>
                      <a:pt x="2390" y="2328"/>
                      <a:pt x="2592" y="2257"/>
                      <a:pt x="2794" y="2233"/>
                    </a:cubicBezTo>
                    <a:close/>
                    <a:moveTo>
                      <a:pt x="3306" y="6662"/>
                    </a:moveTo>
                    <a:cubicBezTo>
                      <a:pt x="4235" y="7007"/>
                      <a:pt x="5068" y="7448"/>
                      <a:pt x="5128" y="8543"/>
                    </a:cubicBezTo>
                    <a:cubicBezTo>
                      <a:pt x="5176" y="9270"/>
                      <a:pt x="4211" y="9781"/>
                      <a:pt x="3628" y="9853"/>
                    </a:cubicBezTo>
                    <a:cubicBezTo>
                      <a:pt x="3574" y="9859"/>
                      <a:pt x="3515" y="9862"/>
                      <a:pt x="3452" y="9862"/>
                    </a:cubicBezTo>
                    <a:cubicBezTo>
                      <a:pt x="3390" y="9862"/>
                      <a:pt x="3324" y="9859"/>
                      <a:pt x="3259" y="9853"/>
                    </a:cubicBezTo>
                    <a:cubicBezTo>
                      <a:pt x="3259" y="8793"/>
                      <a:pt x="3283" y="7722"/>
                      <a:pt x="3306" y="6662"/>
                    </a:cubicBezTo>
                    <a:close/>
                    <a:moveTo>
                      <a:pt x="3183" y="0"/>
                    </a:moveTo>
                    <a:cubicBezTo>
                      <a:pt x="3120" y="0"/>
                      <a:pt x="3060" y="35"/>
                      <a:pt x="3044" y="114"/>
                    </a:cubicBezTo>
                    <a:cubicBezTo>
                      <a:pt x="2949" y="614"/>
                      <a:pt x="2890" y="1126"/>
                      <a:pt x="2830" y="1626"/>
                    </a:cubicBezTo>
                    <a:cubicBezTo>
                      <a:pt x="2473" y="1626"/>
                      <a:pt x="2128" y="1697"/>
                      <a:pt x="1830" y="1840"/>
                    </a:cubicBezTo>
                    <a:cubicBezTo>
                      <a:pt x="616" y="2435"/>
                      <a:pt x="115" y="4590"/>
                      <a:pt x="1092" y="5590"/>
                    </a:cubicBezTo>
                    <a:cubicBezTo>
                      <a:pt x="1497" y="5995"/>
                      <a:pt x="2104" y="6233"/>
                      <a:pt x="2735" y="6448"/>
                    </a:cubicBezTo>
                    <a:cubicBezTo>
                      <a:pt x="2759" y="7567"/>
                      <a:pt x="2806" y="8674"/>
                      <a:pt x="2818" y="9793"/>
                    </a:cubicBezTo>
                    <a:cubicBezTo>
                      <a:pt x="1949" y="9591"/>
                      <a:pt x="1008" y="9031"/>
                      <a:pt x="901" y="8222"/>
                    </a:cubicBezTo>
                    <a:cubicBezTo>
                      <a:pt x="879" y="8050"/>
                      <a:pt x="764" y="7981"/>
                      <a:pt x="634" y="7981"/>
                    </a:cubicBezTo>
                    <a:cubicBezTo>
                      <a:pt x="352" y="7981"/>
                      <a:pt x="1" y="8309"/>
                      <a:pt x="401" y="8603"/>
                    </a:cubicBezTo>
                    <a:cubicBezTo>
                      <a:pt x="985" y="9031"/>
                      <a:pt x="1294" y="9615"/>
                      <a:pt x="1973" y="9960"/>
                    </a:cubicBezTo>
                    <a:cubicBezTo>
                      <a:pt x="2223" y="10091"/>
                      <a:pt x="2521" y="10151"/>
                      <a:pt x="2818" y="10186"/>
                    </a:cubicBezTo>
                    <a:cubicBezTo>
                      <a:pt x="2818" y="10829"/>
                      <a:pt x="2818" y="11460"/>
                      <a:pt x="2782" y="12103"/>
                    </a:cubicBezTo>
                    <a:cubicBezTo>
                      <a:pt x="2771" y="12276"/>
                      <a:pt x="2910" y="12362"/>
                      <a:pt x="3050" y="12362"/>
                    </a:cubicBezTo>
                    <a:cubicBezTo>
                      <a:pt x="3190" y="12362"/>
                      <a:pt x="3330" y="12276"/>
                      <a:pt x="3318" y="12103"/>
                    </a:cubicBezTo>
                    <a:cubicBezTo>
                      <a:pt x="3283" y="11472"/>
                      <a:pt x="3271" y="10841"/>
                      <a:pt x="3259" y="10210"/>
                    </a:cubicBezTo>
                    <a:cubicBezTo>
                      <a:pt x="3390" y="10210"/>
                      <a:pt x="3509" y="10198"/>
                      <a:pt x="3628" y="10186"/>
                    </a:cubicBezTo>
                    <a:cubicBezTo>
                      <a:pt x="4568" y="10115"/>
                      <a:pt x="5485" y="9781"/>
                      <a:pt x="5735" y="8793"/>
                    </a:cubicBezTo>
                    <a:cubicBezTo>
                      <a:pt x="6045" y="7603"/>
                      <a:pt x="4687" y="6400"/>
                      <a:pt x="3747" y="5971"/>
                    </a:cubicBezTo>
                    <a:cubicBezTo>
                      <a:pt x="3616" y="5912"/>
                      <a:pt x="3473" y="5852"/>
                      <a:pt x="3330" y="5805"/>
                    </a:cubicBezTo>
                    <a:cubicBezTo>
                      <a:pt x="3366" y="4638"/>
                      <a:pt x="3402" y="3459"/>
                      <a:pt x="3402" y="2281"/>
                    </a:cubicBezTo>
                    <a:cubicBezTo>
                      <a:pt x="3937" y="2447"/>
                      <a:pt x="4437" y="2876"/>
                      <a:pt x="4747" y="3328"/>
                    </a:cubicBezTo>
                    <a:cubicBezTo>
                      <a:pt x="4797" y="3403"/>
                      <a:pt x="4868" y="3436"/>
                      <a:pt x="4938" y="3436"/>
                    </a:cubicBezTo>
                    <a:cubicBezTo>
                      <a:pt x="5069" y="3436"/>
                      <a:pt x="5195" y="3321"/>
                      <a:pt x="5164" y="3150"/>
                    </a:cubicBezTo>
                    <a:cubicBezTo>
                      <a:pt x="4997" y="2352"/>
                      <a:pt x="4223" y="1840"/>
                      <a:pt x="3402" y="1685"/>
                    </a:cubicBezTo>
                    <a:cubicBezTo>
                      <a:pt x="3390" y="1173"/>
                      <a:pt x="3378" y="661"/>
                      <a:pt x="3354" y="149"/>
                    </a:cubicBezTo>
                    <a:cubicBezTo>
                      <a:pt x="3347" y="56"/>
                      <a:pt x="3262" y="0"/>
                      <a:pt x="3183"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1"/>
            <p:cNvSpPr txBox="1"/>
            <p:nvPr/>
          </p:nvSpPr>
          <p:spPr>
            <a:xfrm>
              <a:off x="6696514" y="3065870"/>
              <a:ext cx="13542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Fira Sans Extra Condensed Medium"/>
                  <a:ea typeface="Fira Sans Extra Condensed Medium"/>
                  <a:cs typeface="Fira Sans Extra Condensed Medium"/>
                  <a:sym typeface="Fira Sans Extra Condensed Medium"/>
                </a:rPr>
                <a:t>DEV STAGE 3</a:t>
              </a:r>
              <a:endParaRPr sz="1500">
                <a:solidFill>
                  <a:schemeClr val="dk2"/>
                </a:solidFill>
                <a:latin typeface="Fira Sans Extra Condensed Medium"/>
                <a:ea typeface="Fira Sans Extra Condensed Medium"/>
                <a:cs typeface="Fira Sans Extra Condensed Medium"/>
                <a:sym typeface="Fira Sans Extra Condensed Medium"/>
              </a:endParaRPr>
            </a:p>
          </p:txBody>
        </p:sp>
        <p:sp>
          <p:nvSpPr>
            <p:cNvPr id="168" name="Google Shape;168;p21"/>
            <p:cNvSpPr txBox="1"/>
            <p:nvPr/>
          </p:nvSpPr>
          <p:spPr>
            <a:xfrm>
              <a:off x="6653825" y="1759850"/>
              <a:ext cx="1396800" cy="7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dk2"/>
                  </a:solidFill>
                  <a:latin typeface="Open Sans"/>
                  <a:ea typeface="Open Sans"/>
                  <a:cs typeface="Open Sans"/>
                  <a:sym typeface="Open Sans"/>
                </a:rPr>
                <a:t>Develop and Test Benevolence Experience</a:t>
              </a:r>
              <a:endParaRPr sz="1050">
                <a:solidFill>
                  <a:schemeClr val="dk2"/>
                </a:solidFill>
                <a:latin typeface="Open Sans"/>
                <a:ea typeface="Open Sans"/>
                <a:cs typeface="Open Sans"/>
                <a:sym typeface="Open Sans"/>
              </a:endParaRPr>
            </a:p>
          </p:txBody>
        </p:sp>
      </p:grpSp>
      <p:pic>
        <p:nvPicPr>
          <p:cNvPr id="169" name="Google Shape;169;p21"/>
          <p:cNvPicPr preferRelativeResize="0"/>
          <p:nvPr/>
        </p:nvPicPr>
        <p:blipFill>
          <a:blip r:embed="rId3">
            <a:alphaModFix/>
          </a:blip>
          <a:stretch>
            <a:fillRect/>
          </a:stretch>
        </p:blipFill>
        <p:spPr>
          <a:xfrm>
            <a:off x="6435967" y="3005544"/>
            <a:ext cx="1405146" cy="1124078"/>
          </a:xfrm>
          <a:prstGeom prst="rect">
            <a:avLst/>
          </a:prstGeom>
          <a:noFill/>
          <a:ln>
            <a:noFill/>
          </a:ln>
        </p:spPr>
      </p:pic>
      <p:grpSp>
        <p:nvGrpSpPr>
          <p:cNvPr id="170" name="Google Shape;170;p21"/>
          <p:cNvGrpSpPr/>
          <p:nvPr/>
        </p:nvGrpSpPr>
        <p:grpSpPr>
          <a:xfrm>
            <a:off x="2585977" y="1071710"/>
            <a:ext cx="1279755" cy="2207091"/>
            <a:chOff x="2472577" y="1132576"/>
            <a:chExt cx="1397112" cy="2490511"/>
          </a:xfrm>
        </p:grpSpPr>
        <p:sp>
          <p:nvSpPr>
            <p:cNvPr id="171" name="Google Shape;171;p21"/>
            <p:cNvSpPr/>
            <p:nvPr/>
          </p:nvSpPr>
          <p:spPr>
            <a:xfrm>
              <a:off x="2472577" y="2610537"/>
              <a:ext cx="1397112" cy="171339"/>
            </a:xfrm>
            <a:custGeom>
              <a:rect b="b" l="l" r="r" t="t"/>
              <a:pathLst>
                <a:path extrusionOk="0" h="7847" w="63985">
                  <a:moveTo>
                    <a:pt x="2679" y="703"/>
                  </a:moveTo>
                  <a:cubicBezTo>
                    <a:pt x="2429" y="846"/>
                    <a:pt x="2179" y="1179"/>
                    <a:pt x="1917" y="1429"/>
                  </a:cubicBezTo>
                  <a:lnTo>
                    <a:pt x="1334" y="703"/>
                  </a:lnTo>
                  <a:close/>
                  <a:moveTo>
                    <a:pt x="4239" y="703"/>
                  </a:moveTo>
                  <a:cubicBezTo>
                    <a:pt x="3703" y="1143"/>
                    <a:pt x="3167" y="1774"/>
                    <a:pt x="2643" y="2322"/>
                  </a:cubicBezTo>
                  <a:lnTo>
                    <a:pt x="2048" y="1572"/>
                  </a:lnTo>
                  <a:cubicBezTo>
                    <a:pt x="2358" y="1262"/>
                    <a:pt x="2667" y="1000"/>
                    <a:pt x="2989" y="703"/>
                  </a:cubicBezTo>
                  <a:close/>
                  <a:moveTo>
                    <a:pt x="6215" y="703"/>
                  </a:moveTo>
                  <a:cubicBezTo>
                    <a:pt x="5298" y="1596"/>
                    <a:pt x="4394" y="2477"/>
                    <a:pt x="3501" y="3394"/>
                  </a:cubicBezTo>
                  <a:lnTo>
                    <a:pt x="2917" y="2655"/>
                  </a:lnTo>
                  <a:cubicBezTo>
                    <a:pt x="3572" y="2001"/>
                    <a:pt x="4227" y="1298"/>
                    <a:pt x="4894" y="703"/>
                  </a:cubicBezTo>
                  <a:close/>
                  <a:moveTo>
                    <a:pt x="22146" y="703"/>
                  </a:moveTo>
                  <a:cubicBezTo>
                    <a:pt x="19979" y="2786"/>
                    <a:pt x="17836" y="5037"/>
                    <a:pt x="15681" y="7239"/>
                  </a:cubicBezTo>
                  <a:lnTo>
                    <a:pt x="14216" y="7227"/>
                  </a:lnTo>
                  <a:cubicBezTo>
                    <a:pt x="16478" y="5025"/>
                    <a:pt x="18764" y="2786"/>
                    <a:pt x="21050" y="703"/>
                  </a:cubicBezTo>
                  <a:close/>
                  <a:moveTo>
                    <a:pt x="54078" y="703"/>
                  </a:moveTo>
                  <a:cubicBezTo>
                    <a:pt x="51840" y="2786"/>
                    <a:pt x="49578" y="5049"/>
                    <a:pt x="47328" y="7239"/>
                  </a:cubicBezTo>
                  <a:lnTo>
                    <a:pt x="46446" y="7227"/>
                  </a:lnTo>
                  <a:cubicBezTo>
                    <a:pt x="48578" y="5037"/>
                    <a:pt x="50709" y="2786"/>
                    <a:pt x="52840" y="703"/>
                  </a:cubicBezTo>
                  <a:close/>
                  <a:moveTo>
                    <a:pt x="61079" y="1203"/>
                  </a:moveTo>
                  <a:lnTo>
                    <a:pt x="61651" y="1941"/>
                  </a:lnTo>
                  <a:cubicBezTo>
                    <a:pt x="59948" y="3691"/>
                    <a:pt x="58269" y="5453"/>
                    <a:pt x="56591" y="7239"/>
                  </a:cubicBezTo>
                  <a:lnTo>
                    <a:pt x="55591" y="7239"/>
                  </a:lnTo>
                  <a:cubicBezTo>
                    <a:pt x="55896" y="6944"/>
                    <a:pt x="56202" y="6604"/>
                    <a:pt x="56495" y="6299"/>
                  </a:cubicBezTo>
                  <a:cubicBezTo>
                    <a:pt x="58091" y="4668"/>
                    <a:pt x="59579" y="2917"/>
                    <a:pt x="61079" y="1203"/>
                  </a:cubicBezTo>
                  <a:close/>
                  <a:moveTo>
                    <a:pt x="8025" y="703"/>
                  </a:moveTo>
                  <a:cubicBezTo>
                    <a:pt x="5858" y="2786"/>
                    <a:pt x="3703" y="5013"/>
                    <a:pt x="1584" y="7251"/>
                  </a:cubicBezTo>
                  <a:lnTo>
                    <a:pt x="1334" y="7251"/>
                  </a:lnTo>
                  <a:lnTo>
                    <a:pt x="3941" y="3941"/>
                  </a:lnTo>
                  <a:lnTo>
                    <a:pt x="3715" y="3667"/>
                  </a:lnTo>
                  <a:cubicBezTo>
                    <a:pt x="4691" y="2655"/>
                    <a:pt x="5691" y="1596"/>
                    <a:pt x="6692" y="703"/>
                  </a:cubicBezTo>
                  <a:close/>
                  <a:moveTo>
                    <a:pt x="9847" y="703"/>
                  </a:moveTo>
                  <a:cubicBezTo>
                    <a:pt x="7596" y="2786"/>
                    <a:pt x="5358" y="5013"/>
                    <a:pt x="3143" y="7251"/>
                  </a:cubicBezTo>
                  <a:lnTo>
                    <a:pt x="2084" y="7251"/>
                  </a:lnTo>
                  <a:cubicBezTo>
                    <a:pt x="4370" y="5013"/>
                    <a:pt x="6644" y="2786"/>
                    <a:pt x="8906" y="703"/>
                  </a:cubicBezTo>
                  <a:close/>
                  <a:moveTo>
                    <a:pt x="11240" y="703"/>
                  </a:moveTo>
                  <a:cubicBezTo>
                    <a:pt x="9108" y="2786"/>
                    <a:pt x="7001" y="5013"/>
                    <a:pt x="4906" y="7251"/>
                  </a:cubicBezTo>
                  <a:lnTo>
                    <a:pt x="3465" y="7251"/>
                  </a:lnTo>
                  <a:cubicBezTo>
                    <a:pt x="5703" y="5013"/>
                    <a:pt x="7942" y="2786"/>
                    <a:pt x="10168" y="703"/>
                  </a:cubicBezTo>
                  <a:close/>
                  <a:moveTo>
                    <a:pt x="13026" y="703"/>
                  </a:moveTo>
                  <a:cubicBezTo>
                    <a:pt x="10859" y="2786"/>
                    <a:pt x="8716" y="5013"/>
                    <a:pt x="6608" y="7251"/>
                  </a:cubicBezTo>
                  <a:lnTo>
                    <a:pt x="5418" y="7251"/>
                  </a:lnTo>
                  <a:cubicBezTo>
                    <a:pt x="7489" y="5013"/>
                    <a:pt x="9561" y="2786"/>
                    <a:pt x="11656" y="703"/>
                  </a:cubicBezTo>
                  <a:close/>
                  <a:moveTo>
                    <a:pt x="16038" y="703"/>
                  </a:moveTo>
                  <a:cubicBezTo>
                    <a:pt x="13764" y="2786"/>
                    <a:pt x="11442" y="5013"/>
                    <a:pt x="9156" y="7251"/>
                  </a:cubicBezTo>
                  <a:lnTo>
                    <a:pt x="7108" y="7251"/>
                  </a:lnTo>
                  <a:cubicBezTo>
                    <a:pt x="9216" y="5013"/>
                    <a:pt x="11347" y="2786"/>
                    <a:pt x="13490" y="703"/>
                  </a:cubicBezTo>
                  <a:close/>
                  <a:moveTo>
                    <a:pt x="16347" y="667"/>
                  </a:moveTo>
                  <a:lnTo>
                    <a:pt x="18372" y="679"/>
                  </a:lnTo>
                  <a:cubicBezTo>
                    <a:pt x="16062" y="2870"/>
                    <a:pt x="13752" y="5013"/>
                    <a:pt x="11466" y="7251"/>
                  </a:cubicBezTo>
                  <a:lnTo>
                    <a:pt x="9620" y="7251"/>
                  </a:lnTo>
                  <a:cubicBezTo>
                    <a:pt x="11859" y="5013"/>
                    <a:pt x="14121" y="2870"/>
                    <a:pt x="16347" y="667"/>
                  </a:cubicBezTo>
                  <a:close/>
                  <a:moveTo>
                    <a:pt x="20658" y="703"/>
                  </a:moveTo>
                  <a:cubicBezTo>
                    <a:pt x="18336" y="2786"/>
                    <a:pt x="15978" y="5013"/>
                    <a:pt x="13752" y="7251"/>
                  </a:cubicBezTo>
                  <a:lnTo>
                    <a:pt x="11835" y="7251"/>
                  </a:lnTo>
                  <a:cubicBezTo>
                    <a:pt x="14085" y="5013"/>
                    <a:pt x="16336" y="2786"/>
                    <a:pt x="18586" y="703"/>
                  </a:cubicBezTo>
                  <a:close/>
                  <a:moveTo>
                    <a:pt x="24122" y="703"/>
                  </a:moveTo>
                  <a:cubicBezTo>
                    <a:pt x="21943" y="2786"/>
                    <a:pt x="19776" y="5013"/>
                    <a:pt x="17610" y="7251"/>
                  </a:cubicBezTo>
                  <a:lnTo>
                    <a:pt x="15824" y="7251"/>
                  </a:lnTo>
                  <a:cubicBezTo>
                    <a:pt x="18014" y="5013"/>
                    <a:pt x="20229" y="2786"/>
                    <a:pt x="22443" y="703"/>
                  </a:cubicBezTo>
                  <a:close/>
                  <a:moveTo>
                    <a:pt x="25420" y="703"/>
                  </a:moveTo>
                  <a:cubicBezTo>
                    <a:pt x="23229" y="2786"/>
                    <a:pt x="21122" y="5013"/>
                    <a:pt x="19038" y="7251"/>
                  </a:cubicBezTo>
                  <a:lnTo>
                    <a:pt x="17955" y="7251"/>
                  </a:lnTo>
                  <a:cubicBezTo>
                    <a:pt x="20110" y="5013"/>
                    <a:pt x="22265" y="2786"/>
                    <a:pt x="24444" y="703"/>
                  </a:cubicBezTo>
                  <a:close/>
                  <a:moveTo>
                    <a:pt x="27956" y="703"/>
                  </a:moveTo>
                  <a:cubicBezTo>
                    <a:pt x="27456" y="1143"/>
                    <a:pt x="26956" y="1667"/>
                    <a:pt x="26456" y="2155"/>
                  </a:cubicBezTo>
                  <a:cubicBezTo>
                    <a:pt x="24729" y="3858"/>
                    <a:pt x="23015" y="5465"/>
                    <a:pt x="21289" y="7251"/>
                  </a:cubicBezTo>
                  <a:lnTo>
                    <a:pt x="19348" y="7251"/>
                  </a:lnTo>
                  <a:cubicBezTo>
                    <a:pt x="21086" y="5310"/>
                    <a:pt x="22848" y="3548"/>
                    <a:pt x="24658" y="1762"/>
                  </a:cubicBezTo>
                  <a:cubicBezTo>
                    <a:pt x="25015" y="1393"/>
                    <a:pt x="25384" y="1000"/>
                    <a:pt x="25753" y="703"/>
                  </a:cubicBezTo>
                  <a:close/>
                  <a:moveTo>
                    <a:pt x="30194" y="703"/>
                  </a:moveTo>
                  <a:cubicBezTo>
                    <a:pt x="29599" y="1298"/>
                    <a:pt x="29004" y="1893"/>
                    <a:pt x="28432" y="2501"/>
                  </a:cubicBezTo>
                  <a:cubicBezTo>
                    <a:pt x="26896" y="4096"/>
                    <a:pt x="25361" y="5608"/>
                    <a:pt x="23801" y="7251"/>
                  </a:cubicBezTo>
                  <a:lnTo>
                    <a:pt x="21479" y="7251"/>
                  </a:lnTo>
                  <a:cubicBezTo>
                    <a:pt x="22944" y="5763"/>
                    <a:pt x="24420" y="4429"/>
                    <a:pt x="25849" y="3001"/>
                  </a:cubicBezTo>
                  <a:cubicBezTo>
                    <a:pt x="26623" y="2227"/>
                    <a:pt x="27396" y="1441"/>
                    <a:pt x="28170" y="703"/>
                  </a:cubicBezTo>
                  <a:close/>
                  <a:moveTo>
                    <a:pt x="33100" y="703"/>
                  </a:moveTo>
                  <a:cubicBezTo>
                    <a:pt x="31635" y="2191"/>
                    <a:pt x="30159" y="3632"/>
                    <a:pt x="28670" y="5084"/>
                  </a:cubicBezTo>
                  <a:cubicBezTo>
                    <a:pt x="27932" y="5811"/>
                    <a:pt x="27194" y="6501"/>
                    <a:pt x="26456" y="7251"/>
                  </a:cubicBezTo>
                  <a:lnTo>
                    <a:pt x="24087" y="7251"/>
                  </a:lnTo>
                  <a:cubicBezTo>
                    <a:pt x="25587" y="5608"/>
                    <a:pt x="27075" y="4179"/>
                    <a:pt x="28563" y="2632"/>
                  </a:cubicBezTo>
                  <a:cubicBezTo>
                    <a:pt x="29182" y="1977"/>
                    <a:pt x="29825" y="1298"/>
                    <a:pt x="30468" y="703"/>
                  </a:cubicBezTo>
                  <a:close/>
                  <a:moveTo>
                    <a:pt x="35005" y="703"/>
                  </a:moveTo>
                  <a:cubicBezTo>
                    <a:pt x="33219" y="2489"/>
                    <a:pt x="31397" y="4358"/>
                    <a:pt x="29528" y="6132"/>
                  </a:cubicBezTo>
                  <a:cubicBezTo>
                    <a:pt x="29135" y="6501"/>
                    <a:pt x="28742" y="6799"/>
                    <a:pt x="28349" y="7251"/>
                  </a:cubicBezTo>
                  <a:lnTo>
                    <a:pt x="26789" y="7251"/>
                  </a:lnTo>
                  <a:cubicBezTo>
                    <a:pt x="29040" y="5013"/>
                    <a:pt x="31290" y="2786"/>
                    <a:pt x="33528" y="703"/>
                  </a:cubicBezTo>
                  <a:close/>
                  <a:moveTo>
                    <a:pt x="36326" y="703"/>
                  </a:moveTo>
                  <a:cubicBezTo>
                    <a:pt x="34576" y="2334"/>
                    <a:pt x="32838" y="4120"/>
                    <a:pt x="31099" y="5834"/>
                  </a:cubicBezTo>
                  <a:cubicBezTo>
                    <a:pt x="30611" y="6299"/>
                    <a:pt x="30135" y="6799"/>
                    <a:pt x="29647" y="7251"/>
                  </a:cubicBezTo>
                  <a:lnTo>
                    <a:pt x="28635" y="7251"/>
                  </a:lnTo>
                  <a:cubicBezTo>
                    <a:pt x="28730" y="7096"/>
                    <a:pt x="28837" y="7061"/>
                    <a:pt x="28932" y="6965"/>
                  </a:cubicBezTo>
                  <a:cubicBezTo>
                    <a:pt x="31111" y="4918"/>
                    <a:pt x="33242" y="2786"/>
                    <a:pt x="35362" y="703"/>
                  </a:cubicBezTo>
                  <a:close/>
                  <a:moveTo>
                    <a:pt x="37683" y="703"/>
                  </a:moveTo>
                  <a:cubicBezTo>
                    <a:pt x="35540" y="2786"/>
                    <a:pt x="33397" y="5013"/>
                    <a:pt x="31266" y="7251"/>
                  </a:cubicBezTo>
                  <a:lnTo>
                    <a:pt x="29909" y="7251"/>
                  </a:lnTo>
                  <a:cubicBezTo>
                    <a:pt x="30099" y="6954"/>
                    <a:pt x="30290" y="6870"/>
                    <a:pt x="30480" y="6680"/>
                  </a:cubicBezTo>
                  <a:cubicBezTo>
                    <a:pt x="32516" y="4679"/>
                    <a:pt x="34576" y="2632"/>
                    <a:pt x="36636" y="703"/>
                  </a:cubicBezTo>
                  <a:close/>
                  <a:moveTo>
                    <a:pt x="39600" y="703"/>
                  </a:moveTo>
                  <a:cubicBezTo>
                    <a:pt x="37600" y="2632"/>
                    <a:pt x="35600" y="4608"/>
                    <a:pt x="33647" y="6596"/>
                  </a:cubicBezTo>
                  <a:cubicBezTo>
                    <a:pt x="33445" y="6811"/>
                    <a:pt x="33231" y="6954"/>
                    <a:pt x="33028" y="7251"/>
                  </a:cubicBezTo>
                  <a:lnTo>
                    <a:pt x="32278" y="7251"/>
                  </a:lnTo>
                  <a:cubicBezTo>
                    <a:pt x="34421" y="5013"/>
                    <a:pt x="36564" y="2786"/>
                    <a:pt x="38684" y="703"/>
                  </a:cubicBezTo>
                  <a:close/>
                  <a:moveTo>
                    <a:pt x="41541" y="703"/>
                  </a:moveTo>
                  <a:cubicBezTo>
                    <a:pt x="39374" y="2786"/>
                    <a:pt x="37195" y="5013"/>
                    <a:pt x="35005" y="7251"/>
                  </a:cubicBezTo>
                  <a:lnTo>
                    <a:pt x="33338" y="7251"/>
                  </a:lnTo>
                  <a:cubicBezTo>
                    <a:pt x="33492" y="7096"/>
                    <a:pt x="33647" y="6930"/>
                    <a:pt x="33814" y="6763"/>
                  </a:cubicBezTo>
                  <a:cubicBezTo>
                    <a:pt x="35814" y="4703"/>
                    <a:pt x="37898" y="2632"/>
                    <a:pt x="39993" y="703"/>
                  </a:cubicBezTo>
                  <a:close/>
                  <a:moveTo>
                    <a:pt x="44327" y="703"/>
                  </a:moveTo>
                  <a:cubicBezTo>
                    <a:pt x="42029" y="2786"/>
                    <a:pt x="39719" y="5013"/>
                    <a:pt x="37422" y="7251"/>
                  </a:cubicBezTo>
                  <a:lnTo>
                    <a:pt x="35445" y="7251"/>
                  </a:lnTo>
                  <a:cubicBezTo>
                    <a:pt x="37683" y="5013"/>
                    <a:pt x="39922" y="2786"/>
                    <a:pt x="42160" y="703"/>
                  </a:cubicBezTo>
                  <a:close/>
                  <a:moveTo>
                    <a:pt x="46220" y="703"/>
                  </a:moveTo>
                  <a:cubicBezTo>
                    <a:pt x="43994" y="2786"/>
                    <a:pt x="41744" y="5013"/>
                    <a:pt x="39481" y="7251"/>
                  </a:cubicBezTo>
                  <a:lnTo>
                    <a:pt x="37695" y="7251"/>
                  </a:lnTo>
                  <a:cubicBezTo>
                    <a:pt x="39993" y="5013"/>
                    <a:pt x="42315" y="2786"/>
                    <a:pt x="44613" y="703"/>
                  </a:cubicBezTo>
                  <a:close/>
                  <a:moveTo>
                    <a:pt x="49030" y="703"/>
                  </a:moveTo>
                  <a:cubicBezTo>
                    <a:pt x="46827" y="2786"/>
                    <a:pt x="44649" y="5013"/>
                    <a:pt x="42458" y="7251"/>
                  </a:cubicBezTo>
                  <a:lnTo>
                    <a:pt x="39791" y="7251"/>
                  </a:lnTo>
                  <a:cubicBezTo>
                    <a:pt x="42053" y="5013"/>
                    <a:pt x="44303" y="2786"/>
                    <a:pt x="46530" y="703"/>
                  </a:cubicBezTo>
                  <a:close/>
                  <a:moveTo>
                    <a:pt x="50804" y="703"/>
                  </a:moveTo>
                  <a:cubicBezTo>
                    <a:pt x="50721" y="703"/>
                    <a:pt x="50649" y="846"/>
                    <a:pt x="50578" y="917"/>
                  </a:cubicBezTo>
                  <a:cubicBezTo>
                    <a:pt x="48482" y="3048"/>
                    <a:pt x="46375" y="5168"/>
                    <a:pt x="44244" y="7251"/>
                  </a:cubicBezTo>
                  <a:lnTo>
                    <a:pt x="42756" y="7251"/>
                  </a:lnTo>
                  <a:cubicBezTo>
                    <a:pt x="44970" y="5013"/>
                    <a:pt x="47185" y="2786"/>
                    <a:pt x="49411" y="703"/>
                  </a:cubicBezTo>
                  <a:close/>
                  <a:moveTo>
                    <a:pt x="52673" y="703"/>
                  </a:moveTo>
                  <a:cubicBezTo>
                    <a:pt x="51745" y="1596"/>
                    <a:pt x="50804" y="2691"/>
                    <a:pt x="49852" y="3656"/>
                  </a:cubicBezTo>
                  <a:cubicBezTo>
                    <a:pt x="48661" y="4858"/>
                    <a:pt x="47470" y="6061"/>
                    <a:pt x="46280" y="7251"/>
                  </a:cubicBezTo>
                  <a:lnTo>
                    <a:pt x="44613" y="7251"/>
                  </a:lnTo>
                  <a:cubicBezTo>
                    <a:pt x="46673" y="5168"/>
                    <a:pt x="48732" y="3167"/>
                    <a:pt x="50768" y="1108"/>
                  </a:cubicBezTo>
                  <a:cubicBezTo>
                    <a:pt x="50899" y="977"/>
                    <a:pt x="51030" y="846"/>
                    <a:pt x="51161" y="703"/>
                  </a:cubicBezTo>
                  <a:close/>
                  <a:moveTo>
                    <a:pt x="56781" y="703"/>
                  </a:moveTo>
                  <a:cubicBezTo>
                    <a:pt x="54578" y="2786"/>
                    <a:pt x="52376" y="5013"/>
                    <a:pt x="50149" y="7251"/>
                  </a:cubicBezTo>
                  <a:lnTo>
                    <a:pt x="48090" y="7251"/>
                  </a:lnTo>
                  <a:cubicBezTo>
                    <a:pt x="50280" y="5013"/>
                    <a:pt x="52459" y="2786"/>
                    <a:pt x="54638" y="703"/>
                  </a:cubicBezTo>
                  <a:close/>
                  <a:moveTo>
                    <a:pt x="58484" y="703"/>
                  </a:moveTo>
                  <a:cubicBezTo>
                    <a:pt x="56364" y="2929"/>
                    <a:pt x="54197" y="5013"/>
                    <a:pt x="51983" y="7251"/>
                  </a:cubicBezTo>
                  <a:lnTo>
                    <a:pt x="50471" y="7251"/>
                  </a:lnTo>
                  <a:cubicBezTo>
                    <a:pt x="52709" y="5013"/>
                    <a:pt x="54924" y="2786"/>
                    <a:pt x="57138" y="703"/>
                  </a:cubicBezTo>
                  <a:close/>
                  <a:moveTo>
                    <a:pt x="59651" y="703"/>
                  </a:moveTo>
                  <a:cubicBezTo>
                    <a:pt x="58210" y="2191"/>
                    <a:pt x="56805" y="3929"/>
                    <a:pt x="55340" y="5501"/>
                  </a:cubicBezTo>
                  <a:cubicBezTo>
                    <a:pt x="54793" y="6084"/>
                    <a:pt x="54245" y="6656"/>
                    <a:pt x="53685" y="7251"/>
                  </a:cubicBezTo>
                  <a:lnTo>
                    <a:pt x="52566" y="7251"/>
                  </a:lnTo>
                  <a:cubicBezTo>
                    <a:pt x="54757" y="5013"/>
                    <a:pt x="56924" y="2929"/>
                    <a:pt x="58996" y="703"/>
                  </a:cubicBezTo>
                  <a:close/>
                  <a:moveTo>
                    <a:pt x="60663" y="703"/>
                  </a:moveTo>
                  <a:lnTo>
                    <a:pt x="60901" y="977"/>
                  </a:lnTo>
                  <a:cubicBezTo>
                    <a:pt x="59377" y="2703"/>
                    <a:pt x="57912" y="4501"/>
                    <a:pt x="56341" y="6156"/>
                  </a:cubicBezTo>
                  <a:cubicBezTo>
                    <a:pt x="55983" y="6513"/>
                    <a:pt x="55626" y="6799"/>
                    <a:pt x="55281" y="7251"/>
                  </a:cubicBezTo>
                  <a:lnTo>
                    <a:pt x="53876" y="7251"/>
                  </a:lnTo>
                  <a:cubicBezTo>
                    <a:pt x="55936" y="5013"/>
                    <a:pt x="57960" y="2786"/>
                    <a:pt x="59996" y="703"/>
                  </a:cubicBezTo>
                  <a:close/>
                  <a:moveTo>
                    <a:pt x="61841" y="2167"/>
                  </a:moveTo>
                  <a:lnTo>
                    <a:pt x="62675" y="3251"/>
                  </a:lnTo>
                  <a:cubicBezTo>
                    <a:pt x="61532" y="4608"/>
                    <a:pt x="60353" y="5906"/>
                    <a:pt x="59162" y="7251"/>
                  </a:cubicBezTo>
                  <a:lnTo>
                    <a:pt x="57007" y="7251"/>
                  </a:lnTo>
                  <a:cubicBezTo>
                    <a:pt x="58615" y="5465"/>
                    <a:pt x="60222" y="3846"/>
                    <a:pt x="61841" y="2167"/>
                  </a:cubicBezTo>
                  <a:close/>
                  <a:moveTo>
                    <a:pt x="62829" y="3441"/>
                  </a:moveTo>
                  <a:lnTo>
                    <a:pt x="63175" y="3882"/>
                  </a:lnTo>
                  <a:lnTo>
                    <a:pt x="60651" y="7251"/>
                  </a:lnTo>
                  <a:lnTo>
                    <a:pt x="59531" y="7251"/>
                  </a:lnTo>
                  <a:cubicBezTo>
                    <a:pt x="60651" y="5906"/>
                    <a:pt x="61758" y="4715"/>
                    <a:pt x="62829" y="3441"/>
                  </a:cubicBezTo>
                  <a:close/>
                  <a:moveTo>
                    <a:pt x="0" y="0"/>
                  </a:moveTo>
                  <a:lnTo>
                    <a:pt x="3120" y="3917"/>
                  </a:lnTo>
                  <a:lnTo>
                    <a:pt x="0" y="7847"/>
                  </a:lnTo>
                  <a:lnTo>
                    <a:pt x="60972" y="7847"/>
                  </a:lnTo>
                  <a:lnTo>
                    <a:pt x="63984" y="3846"/>
                  </a:lnTo>
                  <a:lnTo>
                    <a:pt x="60972" y="0"/>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1"/>
            <p:cNvSpPr/>
            <p:nvPr/>
          </p:nvSpPr>
          <p:spPr>
            <a:xfrm>
              <a:off x="3117441" y="2317027"/>
              <a:ext cx="107385" cy="348377"/>
            </a:xfrm>
            <a:custGeom>
              <a:rect b="b" l="l" r="r" t="t"/>
              <a:pathLst>
                <a:path extrusionOk="0" h="15955" w="4918">
                  <a:moveTo>
                    <a:pt x="2156" y="0"/>
                  </a:moveTo>
                  <a:lnTo>
                    <a:pt x="2156" y="11025"/>
                  </a:lnTo>
                  <a:cubicBezTo>
                    <a:pt x="965" y="11192"/>
                    <a:pt x="1" y="12228"/>
                    <a:pt x="1" y="13478"/>
                  </a:cubicBezTo>
                  <a:cubicBezTo>
                    <a:pt x="1" y="14847"/>
                    <a:pt x="1108" y="15955"/>
                    <a:pt x="2477" y="15955"/>
                  </a:cubicBezTo>
                  <a:cubicBezTo>
                    <a:pt x="3835" y="15955"/>
                    <a:pt x="4918" y="14847"/>
                    <a:pt x="4918" y="13478"/>
                  </a:cubicBezTo>
                  <a:cubicBezTo>
                    <a:pt x="4918" y="12228"/>
                    <a:pt x="3942" y="11192"/>
                    <a:pt x="2751" y="11025"/>
                  </a:cubicBezTo>
                  <a:lnTo>
                    <a:pt x="2751" y="0"/>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 name="Google Shape;173;p21"/>
            <p:cNvGrpSpPr/>
            <p:nvPr/>
          </p:nvGrpSpPr>
          <p:grpSpPr>
            <a:xfrm>
              <a:off x="2888533" y="1132576"/>
              <a:ext cx="565199" cy="869492"/>
              <a:chOff x="2849539" y="1170741"/>
              <a:chExt cx="565199" cy="869492"/>
            </a:xfrm>
          </p:grpSpPr>
          <p:sp>
            <p:nvSpPr>
              <p:cNvPr id="174" name="Google Shape;174;p21"/>
              <p:cNvSpPr/>
              <p:nvPr/>
            </p:nvSpPr>
            <p:spPr>
              <a:xfrm>
                <a:off x="2849539" y="1303105"/>
                <a:ext cx="565199" cy="737128"/>
              </a:xfrm>
              <a:custGeom>
                <a:rect b="b" l="l" r="r" t="t"/>
                <a:pathLst>
                  <a:path extrusionOk="0" h="33759" w="25885">
                    <a:moveTo>
                      <a:pt x="13666" y="854"/>
                    </a:moveTo>
                    <a:cubicBezTo>
                      <a:pt x="15607" y="854"/>
                      <a:pt x="17388" y="1597"/>
                      <a:pt x="18836" y="2942"/>
                    </a:cubicBezTo>
                    <a:cubicBezTo>
                      <a:pt x="20027" y="4061"/>
                      <a:pt x="20646" y="5573"/>
                      <a:pt x="20812" y="7157"/>
                    </a:cubicBezTo>
                    <a:cubicBezTo>
                      <a:pt x="20770" y="7148"/>
                      <a:pt x="20722" y="7140"/>
                      <a:pt x="20672" y="7140"/>
                    </a:cubicBezTo>
                    <a:cubicBezTo>
                      <a:pt x="20652" y="7140"/>
                      <a:pt x="20631" y="7141"/>
                      <a:pt x="20610" y="7145"/>
                    </a:cubicBezTo>
                    <a:cubicBezTo>
                      <a:pt x="19658" y="7357"/>
                      <a:pt x="18544" y="7515"/>
                      <a:pt x="17429" y="7515"/>
                    </a:cubicBezTo>
                    <a:cubicBezTo>
                      <a:pt x="15098" y="7515"/>
                      <a:pt x="12757" y="6824"/>
                      <a:pt x="11847" y="4490"/>
                    </a:cubicBezTo>
                    <a:cubicBezTo>
                      <a:pt x="11783" y="4336"/>
                      <a:pt x="11601" y="4233"/>
                      <a:pt x="11438" y="4233"/>
                    </a:cubicBezTo>
                    <a:cubicBezTo>
                      <a:pt x="11298" y="4233"/>
                      <a:pt x="11172" y="4308"/>
                      <a:pt x="11145" y="4490"/>
                    </a:cubicBezTo>
                    <a:cubicBezTo>
                      <a:pt x="10823" y="6799"/>
                      <a:pt x="8263" y="8442"/>
                      <a:pt x="6037" y="8669"/>
                    </a:cubicBezTo>
                    <a:cubicBezTo>
                      <a:pt x="5953" y="7216"/>
                      <a:pt x="6263" y="5716"/>
                      <a:pt x="6930" y="4323"/>
                    </a:cubicBezTo>
                    <a:cubicBezTo>
                      <a:pt x="6977" y="4323"/>
                      <a:pt x="7037" y="4299"/>
                      <a:pt x="7084" y="4240"/>
                    </a:cubicBezTo>
                    <a:cubicBezTo>
                      <a:pt x="8775" y="2323"/>
                      <a:pt x="10144" y="1203"/>
                      <a:pt x="12776" y="906"/>
                    </a:cubicBezTo>
                    <a:cubicBezTo>
                      <a:pt x="13076" y="871"/>
                      <a:pt x="13373" y="854"/>
                      <a:pt x="13666" y="854"/>
                    </a:cubicBezTo>
                    <a:close/>
                    <a:moveTo>
                      <a:pt x="11609" y="5621"/>
                    </a:moveTo>
                    <a:cubicBezTo>
                      <a:pt x="12827" y="7525"/>
                      <a:pt x="15425" y="8740"/>
                      <a:pt x="17829" y="8740"/>
                    </a:cubicBezTo>
                    <a:cubicBezTo>
                      <a:pt x="18926" y="8740"/>
                      <a:pt x="19982" y="8487"/>
                      <a:pt x="20848" y="7930"/>
                    </a:cubicBezTo>
                    <a:lnTo>
                      <a:pt x="20848" y="7930"/>
                    </a:lnTo>
                    <a:cubicBezTo>
                      <a:pt x="20872" y="9574"/>
                      <a:pt x="20443" y="11252"/>
                      <a:pt x="19693" y="12622"/>
                    </a:cubicBezTo>
                    <a:cubicBezTo>
                      <a:pt x="18474" y="14844"/>
                      <a:pt x="16309" y="15829"/>
                      <a:pt x="14061" y="15829"/>
                    </a:cubicBezTo>
                    <a:cubicBezTo>
                      <a:pt x="12202" y="15829"/>
                      <a:pt x="10286" y="15156"/>
                      <a:pt x="8799" y="13955"/>
                    </a:cubicBezTo>
                    <a:cubicBezTo>
                      <a:pt x="7275" y="12717"/>
                      <a:pt x="6418" y="11157"/>
                      <a:pt x="6132" y="9502"/>
                    </a:cubicBezTo>
                    <a:lnTo>
                      <a:pt x="6132" y="9502"/>
                    </a:lnTo>
                    <a:cubicBezTo>
                      <a:pt x="6250" y="9514"/>
                      <a:pt x="6369" y="9520"/>
                      <a:pt x="6489" y="9520"/>
                    </a:cubicBezTo>
                    <a:cubicBezTo>
                      <a:pt x="8635" y="9520"/>
                      <a:pt x="10864" y="7640"/>
                      <a:pt x="11609" y="5621"/>
                    </a:cubicBezTo>
                    <a:close/>
                    <a:moveTo>
                      <a:pt x="12240" y="16777"/>
                    </a:moveTo>
                    <a:lnTo>
                      <a:pt x="12240" y="16777"/>
                    </a:lnTo>
                    <a:cubicBezTo>
                      <a:pt x="12746" y="16871"/>
                      <a:pt x="13262" y="16917"/>
                      <a:pt x="13775" y="16917"/>
                    </a:cubicBezTo>
                    <a:cubicBezTo>
                      <a:pt x="14106" y="16917"/>
                      <a:pt x="14437" y="16897"/>
                      <a:pt x="14764" y="16860"/>
                    </a:cubicBezTo>
                    <a:lnTo>
                      <a:pt x="14764" y="16860"/>
                    </a:lnTo>
                    <a:cubicBezTo>
                      <a:pt x="14585" y="17134"/>
                      <a:pt x="14407" y="17420"/>
                      <a:pt x="14228" y="17705"/>
                    </a:cubicBezTo>
                    <a:cubicBezTo>
                      <a:pt x="14133" y="17860"/>
                      <a:pt x="13883" y="18408"/>
                      <a:pt x="13716" y="18753"/>
                    </a:cubicBezTo>
                    <a:cubicBezTo>
                      <a:pt x="13692" y="18729"/>
                      <a:pt x="13669" y="18706"/>
                      <a:pt x="13645" y="18682"/>
                    </a:cubicBezTo>
                    <a:cubicBezTo>
                      <a:pt x="13347" y="17991"/>
                      <a:pt x="12764" y="17324"/>
                      <a:pt x="12240" y="16777"/>
                    </a:cubicBezTo>
                    <a:close/>
                    <a:moveTo>
                      <a:pt x="13235" y="1"/>
                    </a:moveTo>
                    <a:cubicBezTo>
                      <a:pt x="10555" y="1"/>
                      <a:pt x="7895" y="890"/>
                      <a:pt x="6930" y="2942"/>
                    </a:cubicBezTo>
                    <a:cubicBezTo>
                      <a:pt x="5549" y="4644"/>
                      <a:pt x="5037" y="6716"/>
                      <a:pt x="5227" y="8764"/>
                    </a:cubicBezTo>
                    <a:cubicBezTo>
                      <a:pt x="5049" y="8883"/>
                      <a:pt x="5072" y="9193"/>
                      <a:pt x="5287" y="9300"/>
                    </a:cubicBezTo>
                    <a:cubicBezTo>
                      <a:pt x="5632" y="11467"/>
                      <a:pt x="6775" y="13538"/>
                      <a:pt x="8573" y="15038"/>
                    </a:cubicBezTo>
                    <a:cubicBezTo>
                      <a:pt x="8978" y="15384"/>
                      <a:pt x="9418" y="15670"/>
                      <a:pt x="9859" y="15920"/>
                    </a:cubicBezTo>
                    <a:cubicBezTo>
                      <a:pt x="7370" y="16277"/>
                      <a:pt x="4906" y="17086"/>
                      <a:pt x="3251" y="19063"/>
                    </a:cubicBezTo>
                    <a:cubicBezTo>
                      <a:pt x="0" y="22932"/>
                      <a:pt x="1655" y="28683"/>
                      <a:pt x="1227" y="33184"/>
                    </a:cubicBezTo>
                    <a:cubicBezTo>
                      <a:pt x="1197" y="33504"/>
                      <a:pt x="1459" y="33661"/>
                      <a:pt x="1721" y="33661"/>
                    </a:cubicBezTo>
                    <a:cubicBezTo>
                      <a:pt x="1986" y="33661"/>
                      <a:pt x="2251" y="33501"/>
                      <a:pt x="2215" y="33184"/>
                    </a:cubicBezTo>
                    <a:cubicBezTo>
                      <a:pt x="1715" y="29052"/>
                      <a:pt x="1334" y="23742"/>
                      <a:pt x="3477" y="20015"/>
                    </a:cubicBezTo>
                    <a:cubicBezTo>
                      <a:pt x="5025" y="17313"/>
                      <a:pt x="8442" y="17074"/>
                      <a:pt x="11240" y="16503"/>
                    </a:cubicBezTo>
                    <a:cubicBezTo>
                      <a:pt x="11287" y="16527"/>
                      <a:pt x="11347" y="16551"/>
                      <a:pt x="11406" y="16562"/>
                    </a:cubicBezTo>
                    <a:cubicBezTo>
                      <a:pt x="11406" y="16598"/>
                      <a:pt x="11406" y="16622"/>
                      <a:pt x="11418" y="16658"/>
                    </a:cubicBezTo>
                    <a:cubicBezTo>
                      <a:pt x="11680" y="17348"/>
                      <a:pt x="12133" y="17896"/>
                      <a:pt x="12561" y="18491"/>
                    </a:cubicBezTo>
                    <a:cubicBezTo>
                      <a:pt x="12725" y="18725"/>
                      <a:pt x="13118" y="19659"/>
                      <a:pt x="13504" y="19659"/>
                    </a:cubicBezTo>
                    <a:cubicBezTo>
                      <a:pt x="13511" y="19659"/>
                      <a:pt x="13519" y="19659"/>
                      <a:pt x="13526" y="19658"/>
                    </a:cubicBezTo>
                    <a:cubicBezTo>
                      <a:pt x="13550" y="19658"/>
                      <a:pt x="13573" y="19646"/>
                      <a:pt x="13597" y="19646"/>
                    </a:cubicBezTo>
                    <a:cubicBezTo>
                      <a:pt x="14073" y="20432"/>
                      <a:pt x="14538" y="21289"/>
                      <a:pt x="14431" y="21968"/>
                    </a:cubicBezTo>
                    <a:cubicBezTo>
                      <a:pt x="14264" y="22932"/>
                      <a:pt x="14240" y="23921"/>
                      <a:pt x="14204" y="24897"/>
                    </a:cubicBezTo>
                    <a:cubicBezTo>
                      <a:pt x="14121" y="27480"/>
                      <a:pt x="14478" y="30052"/>
                      <a:pt x="14347" y="32636"/>
                    </a:cubicBezTo>
                    <a:cubicBezTo>
                      <a:pt x="14330" y="32944"/>
                      <a:pt x="14574" y="33096"/>
                      <a:pt x="14818" y="33096"/>
                    </a:cubicBezTo>
                    <a:cubicBezTo>
                      <a:pt x="15065" y="33096"/>
                      <a:pt x="15312" y="32941"/>
                      <a:pt x="15288" y="32636"/>
                    </a:cubicBezTo>
                    <a:cubicBezTo>
                      <a:pt x="15085" y="29755"/>
                      <a:pt x="14966" y="26826"/>
                      <a:pt x="15085" y="23944"/>
                    </a:cubicBezTo>
                    <a:cubicBezTo>
                      <a:pt x="15121" y="23135"/>
                      <a:pt x="15859" y="21587"/>
                      <a:pt x="15383" y="20968"/>
                    </a:cubicBezTo>
                    <a:cubicBezTo>
                      <a:pt x="14943" y="20396"/>
                      <a:pt x="14538" y="19825"/>
                      <a:pt x="14121" y="19265"/>
                    </a:cubicBezTo>
                    <a:cubicBezTo>
                      <a:pt x="14204" y="19122"/>
                      <a:pt x="14288" y="18956"/>
                      <a:pt x="14407" y="18777"/>
                    </a:cubicBezTo>
                    <a:cubicBezTo>
                      <a:pt x="14859" y="18110"/>
                      <a:pt x="15300" y="17467"/>
                      <a:pt x="15657" y="16753"/>
                    </a:cubicBezTo>
                    <a:cubicBezTo>
                      <a:pt x="20003" y="16836"/>
                      <a:pt x="23194" y="18467"/>
                      <a:pt x="24241" y="22944"/>
                    </a:cubicBezTo>
                    <a:cubicBezTo>
                      <a:pt x="25063" y="26433"/>
                      <a:pt x="24146" y="29921"/>
                      <a:pt x="24563" y="33374"/>
                    </a:cubicBezTo>
                    <a:cubicBezTo>
                      <a:pt x="24599" y="33630"/>
                      <a:pt x="24783" y="33758"/>
                      <a:pt x="24966" y="33758"/>
                    </a:cubicBezTo>
                    <a:cubicBezTo>
                      <a:pt x="25149" y="33758"/>
                      <a:pt x="25331" y="33630"/>
                      <a:pt x="25361" y="33374"/>
                    </a:cubicBezTo>
                    <a:cubicBezTo>
                      <a:pt x="25884" y="29433"/>
                      <a:pt x="25682" y="24587"/>
                      <a:pt x="24491" y="20777"/>
                    </a:cubicBezTo>
                    <a:cubicBezTo>
                      <a:pt x="23479" y="17527"/>
                      <a:pt x="20539" y="16217"/>
                      <a:pt x="17467" y="16015"/>
                    </a:cubicBezTo>
                    <a:cubicBezTo>
                      <a:pt x="18574" y="15455"/>
                      <a:pt x="19562" y="14646"/>
                      <a:pt x="20336" y="13574"/>
                    </a:cubicBezTo>
                    <a:cubicBezTo>
                      <a:pt x="22860" y="10085"/>
                      <a:pt x="22301" y="4751"/>
                      <a:pt x="19193" y="1858"/>
                    </a:cubicBezTo>
                    <a:cubicBezTo>
                      <a:pt x="17938" y="681"/>
                      <a:pt x="15579" y="1"/>
                      <a:pt x="13235"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1"/>
              <p:cNvSpPr/>
              <p:nvPr/>
            </p:nvSpPr>
            <p:spPr>
              <a:xfrm>
                <a:off x="2895545" y="1451978"/>
                <a:ext cx="70112" cy="23211"/>
              </a:xfrm>
              <a:custGeom>
                <a:rect b="b" l="l" r="r" t="t"/>
                <a:pathLst>
                  <a:path extrusionOk="0" h="1063" w="3211">
                    <a:moveTo>
                      <a:pt x="990" y="0"/>
                    </a:moveTo>
                    <a:cubicBezTo>
                      <a:pt x="745" y="0"/>
                      <a:pt x="510" y="39"/>
                      <a:pt x="298" y="136"/>
                    </a:cubicBezTo>
                    <a:cubicBezTo>
                      <a:pt x="1" y="279"/>
                      <a:pt x="1" y="803"/>
                      <a:pt x="298" y="934"/>
                    </a:cubicBezTo>
                    <a:cubicBezTo>
                      <a:pt x="505" y="1034"/>
                      <a:pt x="696" y="1063"/>
                      <a:pt x="894" y="1063"/>
                    </a:cubicBezTo>
                    <a:cubicBezTo>
                      <a:pt x="1049" y="1063"/>
                      <a:pt x="1209" y="1045"/>
                      <a:pt x="1382" y="1029"/>
                    </a:cubicBezTo>
                    <a:cubicBezTo>
                      <a:pt x="1617" y="1003"/>
                      <a:pt x="1852" y="984"/>
                      <a:pt x="2087" y="984"/>
                    </a:cubicBezTo>
                    <a:cubicBezTo>
                      <a:pt x="2281" y="984"/>
                      <a:pt x="2474" y="997"/>
                      <a:pt x="2668" y="1029"/>
                    </a:cubicBezTo>
                    <a:cubicBezTo>
                      <a:pt x="2684" y="1031"/>
                      <a:pt x="2700" y="1032"/>
                      <a:pt x="2716" y="1032"/>
                    </a:cubicBezTo>
                    <a:cubicBezTo>
                      <a:pt x="3063" y="1032"/>
                      <a:pt x="3210" y="547"/>
                      <a:pt x="2834" y="422"/>
                    </a:cubicBezTo>
                    <a:cubicBezTo>
                      <a:pt x="2304" y="251"/>
                      <a:pt x="1615" y="0"/>
                      <a:pt x="990"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2931671" y="1216036"/>
                <a:ext cx="50258" cy="73447"/>
              </a:xfrm>
              <a:custGeom>
                <a:rect b="b" l="l" r="r" t="t"/>
                <a:pathLst>
                  <a:path extrusionOk="0" h="3256" w="2228">
                    <a:moveTo>
                      <a:pt x="717" y="1"/>
                    </a:moveTo>
                    <a:cubicBezTo>
                      <a:pt x="641" y="1"/>
                      <a:pt x="566" y="18"/>
                      <a:pt x="513" y="54"/>
                    </a:cubicBezTo>
                    <a:cubicBezTo>
                      <a:pt x="1" y="423"/>
                      <a:pt x="179" y="1114"/>
                      <a:pt x="310" y="1650"/>
                    </a:cubicBezTo>
                    <a:cubicBezTo>
                      <a:pt x="465" y="2233"/>
                      <a:pt x="894" y="2733"/>
                      <a:pt x="1322" y="3126"/>
                    </a:cubicBezTo>
                    <a:cubicBezTo>
                      <a:pt x="1422" y="3217"/>
                      <a:pt x="1529" y="3256"/>
                      <a:pt x="1629" y="3256"/>
                    </a:cubicBezTo>
                    <a:cubicBezTo>
                      <a:pt x="1962" y="3256"/>
                      <a:pt x="2227" y="2836"/>
                      <a:pt x="1953" y="2507"/>
                    </a:cubicBezTo>
                    <a:cubicBezTo>
                      <a:pt x="1632" y="2114"/>
                      <a:pt x="1465" y="1709"/>
                      <a:pt x="1346" y="1221"/>
                    </a:cubicBezTo>
                    <a:cubicBezTo>
                      <a:pt x="1227" y="780"/>
                      <a:pt x="1358" y="352"/>
                      <a:pt x="929" y="54"/>
                    </a:cubicBezTo>
                    <a:cubicBezTo>
                      <a:pt x="870" y="18"/>
                      <a:pt x="792" y="1"/>
                      <a:pt x="717"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3079489" y="1170741"/>
                <a:ext cx="33227" cy="71891"/>
              </a:xfrm>
              <a:custGeom>
                <a:rect b="b" l="l" r="r" t="t"/>
                <a:pathLst>
                  <a:path extrusionOk="0" h="3187" w="1473">
                    <a:moveTo>
                      <a:pt x="784" y="0"/>
                    </a:moveTo>
                    <a:cubicBezTo>
                      <a:pt x="722" y="0"/>
                      <a:pt x="660" y="18"/>
                      <a:pt x="603" y="62"/>
                    </a:cubicBezTo>
                    <a:cubicBezTo>
                      <a:pt x="210" y="336"/>
                      <a:pt x="294" y="741"/>
                      <a:pt x="234" y="1181"/>
                    </a:cubicBezTo>
                    <a:cubicBezTo>
                      <a:pt x="187" y="1681"/>
                      <a:pt x="115" y="2193"/>
                      <a:pt x="44" y="2693"/>
                    </a:cubicBezTo>
                    <a:cubicBezTo>
                      <a:pt x="1" y="2994"/>
                      <a:pt x="229" y="3187"/>
                      <a:pt x="457" y="3187"/>
                    </a:cubicBezTo>
                    <a:cubicBezTo>
                      <a:pt x="608" y="3187"/>
                      <a:pt x="758" y="3102"/>
                      <a:pt x="830" y="2907"/>
                    </a:cubicBezTo>
                    <a:cubicBezTo>
                      <a:pt x="984" y="2431"/>
                      <a:pt x="1139" y="1967"/>
                      <a:pt x="1222" y="1479"/>
                    </a:cubicBezTo>
                    <a:cubicBezTo>
                      <a:pt x="1294" y="1062"/>
                      <a:pt x="1473" y="419"/>
                      <a:pt x="1080" y="121"/>
                    </a:cubicBezTo>
                    <a:cubicBezTo>
                      <a:pt x="997" y="54"/>
                      <a:pt x="890" y="0"/>
                      <a:pt x="784"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a:off x="3247181" y="1260835"/>
                <a:ext cx="84500" cy="45228"/>
              </a:xfrm>
              <a:custGeom>
                <a:rect b="b" l="l" r="r" t="t"/>
                <a:pathLst>
                  <a:path extrusionOk="0" h="2005" w="3746">
                    <a:moveTo>
                      <a:pt x="2937" y="0"/>
                    </a:moveTo>
                    <a:cubicBezTo>
                      <a:pt x="2905" y="0"/>
                      <a:pt x="2871" y="3"/>
                      <a:pt x="2837" y="9"/>
                    </a:cubicBezTo>
                    <a:cubicBezTo>
                      <a:pt x="1968" y="164"/>
                      <a:pt x="1099" y="759"/>
                      <a:pt x="349" y="1199"/>
                    </a:cubicBezTo>
                    <a:cubicBezTo>
                      <a:pt x="1" y="1410"/>
                      <a:pt x="176" y="2005"/>
                      <a:pt x="535" y="2005"/>
                    </a:cubicBezTo>
                    <a:cubicBezTo>
                      <a:pt x="582" y="2005"/>
                      <a:pt x="631" y="1995"/>
                      <a:pt x="682" y="1973"/>
                    </a:cubicBezTo>
                    <a:cubicBezTo>
                      <a:pt x="1516" y="1640"/>
                      <a:pt x="2468" y="1449"/>
                      <a:pt x="3242" y="985"/>
                    </a:cubicBezTo>
                    <a:cubicBezTo>
                      <a:pt x="3746" y="672"/>
                      <a:pt x="3450" y="0"/>
                      <a:pt x="2937"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3329628" y="1454315"/>
                <a:ext cx="70287" cy="30154"/>
              </a:xfrm>
              <a:custGeom>
                <a:rect b="b" l="l" r="r" t="t"/>
                <a:pathLst>
                  <a:path extrusionOk="0" h="1381" w="3219">
                    <a:moveTo>
                      <a:pt x="550" y="1"/>
                    </a:moveTo>
                    <a:cubicBezTo>
                      <a:pt x="179" y="1"/>
                      <a:pt x="1" y="591"/>
                      <a:pt x="361" y="803"/>
                    </a:cubicBezTo>
                    <a:cubicBezTo>
                      <a:pt x="993" y="1152"/>
                      <a:pt x="1705" y="1381"/>
                      <a:pt x="2432" y="1381"/>
                    </a:cubicBezTo>
                    <a:cubicBezTo>
                      <a:pt x="2500" y="1381"/>
                      <a:pt x="2567" y="1379"/>
                      <a:pt x="2635" y="1375"/>
                    </a:cubicBezTo>
                    <a:cubicBezTo>
                      <a:pt x="2885" y="1363"/>
                      <a:pt x="3124" y="1208"/>
                      <a:pt x="3183" y="958"/>
                    </a:cubicBezTo>
                    <a:cubicBezTo>
                      <a:pt x="3219" y="851"/>
                      <a:pt x="3219" y="755"/>
                      <a:pt x="3183" y="648"/>
                    </a:cubicBezTo>
                    <a:cubicBezTo>
                      <a:pt x="3124" y="386"/>
                      <a:pt x="2885" y="243"/>
                      <a:pt x="2635" y="232"/>
                    </a:cubicBezTo>
                    <a:cubicBezTo>
                      <a:pt x="1957" y="184"/>
                      <a:pt x="1338" y="267"/>
                      <a:pt x="695" y="29"/>
                    </a:cubicBezTo>
                    <a:cubicBezTo>
                      <a:pt x="644" y="10"/>
                      <a:pt x="596" y="1"/>
                      <a:pt x="550"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3080489" y="1496478"/>
                <a:ext cx="35547" cy="34106"/>
              </a:xfrm>
              <a:custGeom>
                <a:rect b="b" l="l" r="r" t="t"/>
                <a:pathLst>
                  <a:path extrusionOk="0" h="1562" w="1628">
                    <a:moveTo>
                      <a:pt x="1272" y="0"/>
                    </a:moveTo>
                    <a:cubicBezTo>
                      <a:pt x="1236" y="0"/>
                      <a:pt x="1197" y="6"/>
                      <a:pt x="1151" y="15"/>
                    </a:cubicBezTo>
                    <a:cubicBezTo>
                      <a:pt x="1032" y="39"/>
                      <a:pt x="937" y="158"/>
                      <a:pt x="901" y="265"/>
                    </a:cubicBezTo>
                    <a:cubicBezTo>
                      <a:pt x="853" y="444"/>
                      <a:pt x="818" y="634"/>
                      <a:pt x="746" y="801"/>
                    </a:cubicBezTo>
                    <a:cubicBezTo>
                      <a:pt x="698" y="729"/>
                      <a:pt x="663" y="646"/>
                      <a:pt x="627" y="563"/>
                    </a:cubicBezTo>
                    <a:cubicBezTo>
                      <a:pt x="579" y="462"/>
                      <a:pt x="488" y="420"/>
                      <a:pt x="392" y="420"/>
                    </a:cubicBezTo>
                    <a:cubicBezTo>
                      <a:pt x="204" y="420"/>
                      <a:pt x="0" y="584"/>
                      <a:pt x="79" y="789"/>
                    </a:cubicBezTo>
                    <a:cubicBezTo>
                      <a:pt x="210" y="1160"/>
                      <a:pt x="401" y="1561"/>
                      <a:pt x="808" y="1561"/>
                    </a:cubicBezTo>
                    <a:cubicBezTo>
                      <a:pt x="845" y="1561"/>
                      <a:pt x="884" y="1558"/>
                      <a:pt x="925" y="1551"/>
                    </a:cubicBezTo>
                    <a:cubicBezTo>
                      <a:pt x="1389" y="1480"/>
                      <a:pt x="1568" y="729"/>
                      <a:pt x="1615" y="360"/>
                    </a:cubicBezTo>
                    <a:cubicBezTo>
                      <a:pt x="1627" y="241"/>
                      <a:pt x="1532" y="110"/>
                      <a:pt x="1437" y="51"/>
                    </a:cubicBezTo>
                    <a:cubicBezTo>
                      <a:pt x="1378" y="14"/>
                      <a:pt x="1329" y="0"/>
                      <a:pt x="127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3175538" y="1499666"/>
                <a:ext cx="32884" cy="33320"/>
              </a:xfrm>
              <a:custGeom>
                <a:rect b="b" l="l" r="r" t="t"/>
                <a:pathLst>
                  <a:path extrusionOk="0" h="1526" w="1506">
                    <a:moveTo>
                      <a:pt x="437" y="0"/>
                    </a:moveTo>
                    <a:cubicBezTo>
                      <a:pt x="260" y="0"/>
                      <a:pt x="84" y="95"/>
                      <a:pt x="60" y="286"/>
                    </a:cubicBezTo>
                    <a:cubicBezTo>
                      <a:pt x="1" y="679"/>
                      <a:pt x="48" y="1095"/>
                      <a:pt x="334" y="1405"/>
                    </a:cubicBezTo>
                    <a:cubicBezTo>
                      <a:pt x="413" y="1484"/>
                      <a:pt x="523" y="1526"/>
                      <a:pt x="630" y="1526"/>
                    </a:cubicBezTo>
                    <a:cubicBezTo>
                      <a:pt x="734" y="1526"/>
                      <a:pt x="835" y="1487"/>
                      <a:pt x="906" y="1405"/>
                    </a:cubicBezTo>
                    <a:cubicBezTo>
                      <a:pt x="1096" y="1214"/>
                      <a:pt x="1227" y="1024"/>
                      <a:pt x="1370" y="798"/>
                    </a:cubicBezTo>
                    <a:cubicBezTo>
                      <a:pt x="1505" y="585"/>
                      <a:pt x="1318" y="324"/>
                      <a:pt x="1102" y="324"/>
                    </a:cubicBezTo>
                    <a:cubicBezTo>
                      <a:pt x="1053" y="324"/>
                      <a:pt x="1002" y="338"/>
                      <a:pt x="953" y="369"/>
                    </a:cubicBezTo>
                    <a:cubicBezTo>
                      <a:pt x="906" y="405"/>
                      <a:pt x="870" y="429"/>
                      <a:pt x="834" y="452"/>
                    </a:cubicBezTo>
                    <a:cubicBezTo>
                      <a:pt x="834" y="393"/>
                      <a:pt x="822" y="333"/>
                      <a:pt x="822" y="286"/>
                    </a:cubicBezTo>
                    <a:cubicBezTo>
                      <a:pt x="792" y="95"/>
                      <a:pt x="614" y="0"/>
                      <a:pt x="437"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3104311" y="1565456"/>
                <a:ext cx="82798" cy="29827"/>
              </a:xfrm>
              <a:custGeom>
                <a:rect b="b" l="l" r="r" t="t"/>
                <a:pathLst>
                  <a:path extrusionOk="0" h="1366" w="3792">
                    <a:moveTo>
                      <a:pt x="200" y="1"/>
                    </a:moveTo>
                    <a:cubicBezTo>
                      <a:pt x="97" y="1"/>
                      <a:pt x="0" y="97"/>
                      <a:pt x="72" y="214"/>
                    </a:cubicBezTo>
                    <a:cubicBezTo>
                      <a:pt x="429" y="809"/>
                      <a:pt x="870" y="1190"/>
                      <a:pt x="1584" y="1321"/>
                    </a:cubicBezTo>
                    <a:cubicBezTo>
                      <a:pt x="1745" y="1350"/>
                      <a:pt x="1912" y="1366"/>
                      <a:pt x="2081" y="1366"/>
                    </a:cubicBezTo>
                    <a:cubicBezTo>
                      <a:pt x="2598" y="1366"/>
                      <a:pt x="3127" y="1219"/>
                      <a:pt x="3513" y="868"/>
                    </a:cubicBezTo>
                    <a:cubicBezTo>
                      <a:pt x="3792" y="619"/>
                      <a:pt x="3537" y="211"/>
                      <a:pt x="3222" y="211"/>
                    </a:cubicBezTo>
                    <a:cubicBezTo>
                      <a:pt x="3161" y="211"/>
                      <a:pt x="3098" y="226"/>
                      <a:pt x="3036" y="261"/>
                    </a:cubicBezTo>
                    <a:cubicBezTo>
                      <a:pt x="2703" y="458"/>
                      <a:pt x="2290" y="555"/>
                      <a:pt x="1870" y="555"/>
                    </a:cubicBezTo>
                    <a:cubicBezTo>
                      <a:pt x="1300" y="555"/>
                      <a:pt x="716" y="378"/>
                      <a:pt x="298" y="35"/>
                    </a:cubicBezTo>
                    <a:cubicBezTo>
                      <a:pt x="269" y="11"/>
                      <a:pt x="234" y="1"/>
                      <a:pt x="200"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3092498" y="1798766"/>
                <a:ext cx="44194" cy="24324"/>
              </a:xfrm>
              <a:custGeom>
                <a:rect b="b" l="l" r="r" t="t"/>
                <a:pathLst>
                  <a:path extrusionOk="0" h="1114" w="2024">
                    <a:moveTo>
                      <a:pt x="1392" y="0"/>
                    </a:moveTo>
                    <a:cubicBezTo>
                      <a:pt x="1295" y="0"/>
                      <a:pt x="1193" y="34"/>
                      <a:pt x="1101" y="113"/>
                    </a:cubicBezTo>
                    <a:cubicBezTo>
                      <a:pt x="970" y="227"/>
                      <a:pt x="838" y="341"/>
                      <a:pt x="683" y="341"/>
                    </a:cubicBezTo>
                    <a:cubicBezTo>
                      <a:pt x="627" y="341"/>
                      <a:pt x="569" y="326"/>
                      <a:pt x="506" y="292"/>
                    </a:cubicBezTo>
                    <a:cubicBezTo>
                      <a:pt x="464" y="268"/>
                      <a:pt x="419" y="257"/>
                      <a:pt x="375" y="257"/>
                    </a:cubicBezTo>
                    <a:cubicBezTo>
                      <a:pt x="181" y="257"/>
                      <a:pt x="1" y="467"/>
                      <a:pt x="137" y="661"/>
                    </a:cubicBezTo>
                    <a:cubicBezTo>
                      <a:pt x="303" y="899"/>
                      <a:pt x="494" y="1101"/>
                      <a:pt x="815" y="1113"/>
                    </a:cubicBezTo>
                    <a:cubicBezTo>
                      <a:pt x="827" y="1114"/>
                      <a:pt x="838" y="1114"/>
                      <a:pt x="849" y="1114"/>
                    </a:cubicBezTo>
                    <a:cubicBezTo>
                      <a:pt x="1190" y="1114"/>
                      <a:pt x="1455" y="939"/>
                      <a:pt x="1708" y="709"/>
                    </a:cubicBezTo>
                    <a:cubicBezTo>
                      <a:pt x="2023" y="412"/>
                      <a:pt x="1733" y="0"/>
                      <a:pt x="139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3083240" y="1876238"/>
                <a:ext cx="40089" cy="18276"/>
              </a:xfrm>
              <a:custGeom>
                <a:rect b="b" l="l" r="r" t="t"/>
                <a:pathLst>
                  <a:path extrusionOk="0" h="837" w="1836">
                    <a:moveTo>
                      <a:pt x="1263" y="1"/>
                    </a:moveTo>
                    <a:cubicBezTo>
                      <a:pt x="1215" y="1"/>
                      <a:pt x="1167" y="10"/>
                      <a:pt x="1120" y="30"/>
                    </a:cubicBezTo>
                    <a:cubicBezTo>
                      <a:pt x="918" y="113"/>
                      <a:pt x="644" y="125"/>
                      <a:pt x="430" y="149"/>
                    </a:cubicBezTo>
                    <a:cubicBezTo>
                      <a:pt x="1" y="197"/>
                      <a:pt x="1" y="768"/>
                      <a:pt x="430" y="816"/>
                    </a:cubicBezTo>
                    <a:cubicBezTo>
                      <a:pt x="558" y="827"/>
                      <a:pt x="681" y="837"/>
                      <a:pt x="800" y="837"/>
                    </a:cubicBezTo>
                    <a:cubicBezTo>
                      <a:pt x="1066" y="837"/>
                      <a:pt x="1310" y="787"/>
                      <a:pt x="1549" y="590"/>
                    </a:cubicBezTo>
                    <a:cubicBezTo>
                      <a:pt x="1836" y="344"/>
                      <a:pt x="1558" y="1"/>
                      <a:pt x="1263"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1"/>
              <p:cNvSpPr/>
              <p:nvPr/>
            </p:nvSpPr>
            <p:spPr>
              <a:xfrm>
                <a:off x="3090446" y="1959081"/>
                <a:ext cx="29739" cy="20219"/>
              </a:xfrm>
              <a:custGeom>
                <a:rect b="b" l="l" r="r" t="t"/>
                <a:pathLst>
                  <a:path extrusionOk="0" h="926" w="1362">
                    <a:moveTo>
                      <a:pt x="460" y="1"/>
                    </a:moveTo>
                    <a:cubicBezTo>
                      <a:pt x="183" y="1"/>
                      <a:pt x="1" y="384"/>
                      <a:pt x="207" y="629"/>
                    </a:cubicBezTo>
                    <a:cubicBezTo>
                      <a:pt x="361" y="813"/>
                      <a:pt x="594" y="926"/>
                      <a:pt x="808" y="926"/>
                    </a:cubicBezTo>
                    <a:cubicBezTo>
                      <a:pt x="1026" y="926"/>
                      <a:pt x="1224" y="810"/>
                      <a:pt x="1302" y="534"/>
                    </a:cubicBezTo>
                    <a:cubicBezTo>
                      <a:pt x="1362" y="356"/>
                      <a:pt x="1243" y="117"/>
                      <a:pt x="1052" y="82"/>
                    </a:cubicBezTo>
                    <a:cubicBezTo>
                      <a:pt x="986" y="73"/>
                      <a:pt x="921" y="60"/>
                      <a:pt x="855" y="60"/>
                    </a:cubicBezTo>
                    <a:cubicBezTo>
                      <a:pt x="825" y="60"/>
                      <a:pt x="796" y="62"/>
                      <a:pt x="766" y="70"/>
                    </a:cubicBezTo>
                    <a:cubicBezTo>
                      <a:pt x="701" y="89"/>
                      <a:pt x="707" y="109"/>
                      <a:pt x="707" y="109"/>
                    </a:cubicBezTo>
                    <a:cubicBezTo>
                      <a:pt x="706" y="109"/>
                      <a:pt x="701" y="96"/>
                      <a:pt x="647" y="58"/>
                    </a:cubicBezTo>
                    <a:cubicBezTo>
                      <a:pt x="583" y="18"/>
                      <a:pt x="519" y="1"/>
                      <a:pt x="460"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1"/>
              <p:cNvSpPr/>
              <p:nvPr/>
            </p:nvSpPr>
            <p:spPr>
              <a:xfrm>
                <a:off x="2966007" y="1822021"/>
                <a:ext cx="43168" cy="206079"/>
              </a:xfrm>
              <a:custGeom>
                <a:rect b="b" l="l" r="r" t="t"/>
                <a:pathLst>
                  <a:path extrusionOk="0" h="9438" w="1977">
                    <a:moveTo>
                      <a:pt x="999" y="1"/>
                    </a:moveTo>
                    <a:cubicBezTo>
                      <a:pt x="914" y="1"/>
                      <a:pt x="828" y="48"/>
                      <a:pt x="798" y="144"/>
                    </a:cubicBezTo>
                    <a:cubicBezTo>
                      <a:pt x="0" y="2906"/>
                      <a:pt x="738" y="6216"/>
                      <a:pt x="786" y="9049"/>
                    </a:cubicBezTo>
                    <a:cubicBezTo>
                      <a:pt x="786" y="9315"/>
                      <a:pt x="973" y="9437"/>
                      <a:pt x="1165" y="9437"/>
                    </a:cubicBezTo>
                    <a:cubicBezTo>
                      <a:pt x="1395" y="9437"/>
                      <a:pt x="1631" y="9261"/>
                      <a:pt x="1560" y="8942"/>
                    </a:cubicBezTo>
                    <a:cubicBezTo>
                      <a:pt x="917" y="6073"/>
                      <a:pt x="1977" y="2930"/>
                      <a:pt x="1191" y="144"/>
                    </a:cubicBezTo>
                    <a:cubicBezTo>
                      <a:pt x="1167" y="48"/>
                      <a:pt x="1084" y="1"/>
                      <a:pt x="999" y="1"/>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3272267" y="1833986"/>
                <a:ext cx="40045" cy="200664"/>
              </a:xfrm>
              <a:custGeom>
                <a:rect b="b" l="l" r="r" t="t"/>
                <a:pathLst>
                  <a:path extrusionOk="0" h="9190" w="1834">
                    <a:moveTo>
                      <a:pt x="994" y="0"/>
                    </a:moveTo>
                    <a:cubicBezTo>
                      <a:pt x="908" y="0"/>
                      <a:pt x="821" y="48"/>
                      <a:pt x="798" y="143"/>
                    </a:cubicBezTo>
                    <a:cubicBezTo>
                      <a:pt x="131" y="2929"/>
                      <a:pt x="976" y="5751"/>
                      <a:pt x="119" y="8549"/>
                    </a:cubicBezTo>
                    <a:cubicBezTo>
                      <a:pt x="1" y="8956"/>
                      <a:pt x="331" y="9189"/>
                      <a:pt x="647" y="9189"/>
                    </a:cubicBezTo>
                    <a:cubicBezTo>
                      <a:pt x="905" y="9189"/>
                      <a:pt x="1154" y="9034"/>
                      <a:pt x="1143" y="8692"/>
                    </a:cubicBezTo>
                    <a:cubicBezTo>
                      <a:pt x="1048" y="5942"/>
                      <a:pt x="1833" y="2834"/>
                      <a:pt x="1190" y="143"/>
                    </a:cubicBezTo>
                    <a:cubicBezTo>
                      <a:pt x="1167" y="48"/>
                      <a:pt x="1080" y="0"/>
                      <a:pt x="994"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21"/>
            <p:cNvSpPr txBox="1"/>
            <p:nvPr/>
          </p:nvSpPr>
          <p:spPr>
            <a:xfrm>
              <a:off x="2494033" y="2054070"/>
              <a:ext cx="13542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6AA84F"/>
                  </a:solidFill>
                  <a:latin typeface="Fira Sans Extra Condensed Medium"/>
                  <a:ea typeface="Fira Sans Extra Condensed Medium"/>
                  <a:cs typeface="Fira Sans Extra Condensed Medium"/>
                  <a:sym typeface="Fira Sans Extra Condensed Medium"/>
                </a:rPr>
                <a:t>DESIGN PLANS</a:t>
              </a:r>
              <a:endParaRPr sz="1500">
                <a:solidFill>
                  <a:srgbClr val="6AA84F"/>
                </a:solidFill>
                <a:latin typeface="Fira Sans Extra Condensed Medium"/>
                <a:ea typeface="Fira Sans Extra Condensed Medium"/>
                <a:cs typeface="Fira Sans Extra Condensed Medium"/>
                <a:sym typeface="Fira Sans Extra Condensed Medium"/>
              </a:endParaRPr>
            </a:p>
          </p:txBody>
        </p:sp>
        <p:sp>
          <p:nvSpPr>
            <p:cNvPr id="189" name="Google Shape;189;p21"/>
            <p:cNvSpPr txBox="1"/>
            <p:nvPr/>
          </p:nvSpPr>
          <p:spPr>
            <a:xfrm>
              <a:off x="2494033" y="2858087"/>
              <a:ext cx="1354200" cy="7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dk2"/>
                  </a:solidFill>
                  <a:latin typeface="Open Sans"/>
                  <a:ea typeface="Open Sans"/>
                  <a:cs typeface="Open Sans"/>
                  <a:sym typeface="Open Sans"/>
                </a:rPr>
                <a:t>Wireframe, Database Design</a:t>
              </a:r>
              <a:endParaRPr sz="1050">
                <a:solidFill>
                  <a:schemeClr val="dk2"/>
                </a:solidFill>
                <a:latin typeface="Open Sans"/>
                <a:ea typeface="Open Sans"/>
                <a:cs typeface="Open Sans"/>
                <a:sym typeface="Open Sans"/>
              </a:endParaRPr>
            </a:p>
          </p:txBody>
        </p:sp>
      </p:grpSp>
      <p:grpSp>
        <p:nvGrpSpPr>
          <p:cNvPr id="190" name="Google Shape;190;p21"/>
          <p:cNvGrpSpPr/>
          <p:nvPr/>
        </p:nvGrpSpPr>
        <p:grpSpPr>
          <a:xfrm>
            <a:off x="5113275" y="1096024"/>
            <a:ext cx="1318845" cy="2182769"/>
            <a:chOff x="5231636" y="1160013"/>
            <a:chExt cx="1439787" cy="2463066"/>
          </a:xfrm>
        </p:grpSpPr>
        <p:sp>
          <p:nvSpPr>
            <p:cNvPr id="191" name="Google Shape;191;p21"/>
            <p:cNvSpPr/>
            <p:nvPr/>
          </p:nvSpPr>
          <p:spPr>
            <a:xfrm>
              <a:off x="5274311" y="2610537"/>
              <a:ext cx="1397112" cy="171339"/>
            </a:xfrm>
            <a:custGeom>
              <a:rect b="b" l="l" r="r" t="t"/>
              <a:pathLst>
                <a:path extrusionOk="0" h="7847" w="63985">
                  <a:moveTo>
                    <a:pt x="2680" y="703"/>
                  </a:moveTo>
                  <a:cubicBezTo>
                    <a:pt x="2418" y="846"/>
                    <a:pt x="2168" y="1179"/>
                    <a:pt x="1918" y="1429"/>
                  </a:cubicBezTo>
                  <a:lnTo>
                    <a:pt x="1334" y="703"/>
                  </a:lnTo>
                  <a:close/>
                  <a:moveTo>
                    <a:pt x="4239" y="703"/>
                  </a:moveTo>
                  <a:cubicBezTo>
                    <a:pt x="3704" y="1143"/>
                    <a:pt x="3168" y="1774"/>
                    <a:pt x="2632" y="2322"/>
                  </a:cubicBezTo>
                  <a:lnTo>
                    <a:pt x="2049" y="1572"/>
                  </a:lnTo>
                  <a:cubicBezTo>
                    <a:pt x="2358" y="1262"/>
                    <a:pt x="2668" y="1000"/>
                    <a:pt x="2977" y="703"/>
                  </a:cubicBezTo>
                  <a:close/>
                  <a:moveTo>
                    <a:pt x="6216" y="703"/>
                  </a:moveTo>
                  <a:cubicBezTo>
                    <a:pt x="5299" y="1596"/>
                    <a:pt x="4382" y="2477"/>
                    <a:pt x="3489" y="3394"/>
                  </a:cubicBezTo>
                  <a:lnTo>
                    <a:pt x="2918" y="2655"/>
                  </a:lnTo>
                  <a:cubicBezTo>
                    <a:pt x="3573" y="2001"/>
                    <a:pt x="4228" y="1298"/>
                    <a:pt x="4882" y="703"/>
                  </a:cubicBezTo>
                  <a:close/>
                  <a:moveTo>
                    <a:pt x="22135" y="703"/>
                  </a:moveTo>
                  <a:cubicBezTo>
                    <a:pt x="19968" y="2786"/>
                    <a:pt x="17825" y="5037"/>
                    <a:pt x="15669" y="7239"/>
                  </a:cubicBezTo>
                  <a:lnTo>
                    <a:pt x="14205" y="7227"/>
                  </a:lnTo>
                  <a:cubicBezTo>
                    <a:pt x="16467" y="5025"/>
                    <a:pt x="18753" y="2786"/>
                    <a:pt x="21039" y="703"/>
                  </a:cubicBezTo>
                  <a:close/>
                  <a:moveTo>
                    <a:pt x="54079" y="703"/>
                  </a:moveTo>
                  <a:cubicBezTo>
                    <a:pt x="51829" y="2786"/>
                    <a:pt x="49578" y="5049"/>
                    <a:pt x="47316" y="7239"/>
                  </a:cubicBezTo>
                  <a:lnTo>
                    <a:pt x="46447" y="7227"/>
                  </a:lnTo>
                  <a:cubicBezTo>
                    <a:pt x="48566" y="5037"/>
                    <a:pt x="50698" y="2786"/>
                    <a:pt x="52841" y="703"/>
                  </a:cubicBezTo>
                  <a:close/>
                  <a:moveTo>
                    <a:pt x="61080" y="1203"/>
                  </a:moveTo>
                  <a:lnTo>
                    <a:pt x="61651" y="1941"/>
                  </a:lnTo>
                  <a:cubicBezTo>
                    <a:pt x="59949" y="3691"/>
                    <a:pt x="58270" y="5453"/>
                    <a:pt x="56591" y="7239"/>
                  </a:cubicBezTo>
                  <a:lnTo>
                    <a:pt x="55580" y="7239"/>
                  </a:lnTo>
                  <a:cubicBezTo>
                    <a:pt x="55885" y="6944"/>
                    <a:pt x="56191" y="6604"/>
                    <a:pt x="56496" y="6299"/>
                  </a:cubicBezTo>
                  <a:cubicBezTo>
                    <a:pt x="58091" y="4668"/>
                    <a:pt x="59568" y="2917"/>
                    <a:pt x="61080" y="1203"/>
                  </a:cubicBezTo>
                  <a:close/>
                  <a:moveTo>
                    <a:pt x="8014" y="703"/>
                  </a:moveTo>
                  <a:cubicBezTo>
                    <a:pt x="5847" y="2786"/>
                    <a:pt x="3704" y="5013"/>
                    <a:pt x="1584" y="7251"/>
                  </a:cubicBezTo>
                  <a:lnTo>
                    <a:pt x="1334" y="7251"/>
                  </a:lnTo>
                  <a:lnTo>
                    <a:pt x="3942" y="3941"/>
                  </a:lnTo>
                  <a:lnTo>
                    <a:pt x="3704" y="3667"/>
                  </a:lnTo>
                  <a:cubicBezTo>
                    <a:pt x="4692" y="2655"/>
                    <a:pt x="5680" y="1596"/>
                    <a:pt x="6680" y="703"/>
                  </a:cubicBezTo>
                  <a:close/>
                  <a:moveTo>
                    <a:pt x="9835" y="703"/>
                  </a:moveTo>
                  <a:cubicBezTo>
                    <a:pt x="7585" y="2786"/>
                    <a:pt x="5347" y="5013"/>
                    <a:pt x="3132" y="7251"/>
                  </a:cubicBezTo>
                  <a:lnTo>
                    <a:pt x="2073" y="7251"/>
                  </a:lnTo>
                  <a:cubicBezTo>
                    <a:pt x="4359" y="5013"/>
                    <a:pt x="6633" y="2786"/>
                    <a:pt x="8907" y="703"/>
                  </a:cubicBezTo>
                  <a:close/>
                  <a:moveTo>
                    <a:pt x="11228" y="703"/>
                  </a:moveTo>
                  <a:cubicBezTo>
                    <a:pt x="9097" y="2786"/>
                    <a:pt x="6990" y="5013"/>
                    <a:pt x="4906" y="7251"/>
                  </a:cubicBezTo>
                  <a:lnTo>
                    <a:pt x="3454" y="7251"/>
                  </a:lnTo>
                  <a:cubicBezTo>
                    <a:pt x="5692" y="5013"/>
                    <a:pt x="7930" y="2786"/>
                    <a:pt x="10169" y="703"/>
                  </a:cubicBezTo>
                  <a:close/>
                  <a:moveTo>
                    <a:pt x="13014" y="703"/>
                  </a:moveTo>
                  <a:cubicBezTo>
                    <a:pt x="10859" y="2786"/>
                    <a:pt x="8704" y="5013"/>
                    <a:pt x="6609" y="7251"/>
                  </a:cubicBezTo>
                  <a:lnTo>
                    <a:pt x="5406" y="7251"/>
                  </a:lnTo>
                  <a:cubicBezTo>
                    <a:pt x="7478" y="5013"/>
                    <a:pt x="9550" y="2786"/>
                    <a:pt x="11645" y="703"/>
                  </a:cubicBezTo>
                  <a:close/>
                  <a:moveTo>
                    <a:pt x="16027" y="703"/>
                  </a:moveTo>
                  <a:cubicBezTo>
                    <a:pt x="13753" y="2786"/>
                    <a:pt x="11431" y="5013"/>
                    <a:pt x="9145" y="7251"/>
                  </a:cubicBezTo>
                  <a:lnTo>
                    <a:pt x="7097" y="7251"/>
                  </a:lnTo>
                  <a:cubicBezTo>
                    <a:pt x="9204" y="5013"/>
                    <a:pt x="11336" y="2786"/>
                    <a:pt x="13491" y="703"/>
                  </a:cubicBezTo>
                  <a:close/>
                  <a:moveTo>
                    <a:pt x="16336" y="667"/>
                  </a:moveTo>
                  <a:lnTo>
                    <a:pt x="18372" y="679"/>
                  </a:lnTo>
                  <a:cubicBezTo>
                    <a:pt x="16062" y="2870"/>
                    <a:pt x="13741" y="5013"/>
                    <a:pt x="11455" y="7251"/>
                  </a:cubicBezTo>
                  <a:lnTo>
                    <a:pt x="9609" y="7251"/>
                  </a:lnTo>
                  <a:cubicBezTo>
                    <a:pt x="11848" y="5013"/>
                    <a:pt x="14110" y="2870"/>
                    <a:pt x="16336" y="667"/>
                  </a:cubicBezTo>
                  <a:close/>
                  <a:moveTo>
                    <a:pt x="20658" y="703"/>
                  </a:moveTo>
                  <a:cubicBezTo>
                    <a:pt x="18325" y="2786"/>
                    <a:pt x="15967" y="5013"/>
                    <a:pt x="13741" y="7251"/>
                  </a:cubicBezTo>
                  <a:lnTo>
                    <a:pt x="11836" y="7251"/>
                  </a:lnTo>
                  <a:cubicBezTo>
                    <a:pt x="14074" y="5013"/>
                    <a:pt x="16324" y="2786"/>
                    <a:pt x="18587" y="703"/>
                  </a:cubicBezTo>
                  <a:close/>
                  <a:moveTo>
                    <a:pt x="24111" y="703"/>
                  </a:moveTo>
                  <a:cubicBezTo>
                    <a:pt x="21932" y="2786"/>
                    <a:pt x="19765" y="5013"/>
                    <a:pt x="17610" y="7251"/>
                  </a:cubicBezTo>
                  <a:lnTo>
                    <a:pt x="15812" y="7251"/>
                  </a:lnTo>
                  <a:cubicBezTo>
                    <a:pt x="18015" y="5013"/>
                    <a:pt x="20230" y="2786"/>
                    <a:pt x="22432" y="703"/>
                  </a:cubicBezTo>
                  <a:close/>
                  <a:moveTo>
                    <a:pt x="25409" y="703"/>
                  </a:moveTo>
                  <a:cubicBezTo>
                    <a:pt x="23230" y="2786"/>
                    <a:pt x="21111" y="5013"/>
                    <a:pt x="19027" y="7251"/>
                  </a:cubicBezTo>
                  <a:lnTo>
                    <a:pt x="17944" y="7251"/>
                  </a:lnTo>
                  <a:cubicBezTo>
                    <a:pt x="20099" y="5013"/>
                    <a:pt x="22266" y="2786"/>
                    <a:pt x="24432" y="703"/>
                  </a:cubicBezTo>
                  <a:close/>
                  <a:moveTo>
                    <a:pt x="27945" y="703"/>
                  </a:moveTo>
                  <a:cubicBezTo>
                    <a:pt x="27445" y="1143"/>
                    <a:pt x="26945" y="1667"/>
                    <a:pt x="26445" y="2155"/>
                  </a:cubicBezTo>
                  <a:cubicBezTo>
                    <a:pt x="24730" y="3858"/>
                    <a:pt x="23004" y="5465"/>
                    <a:pt x="21277" y="7251"/>
                  </a:cubicBezTo>
                  <a:lnTo>
                    <a:pt x="19337" y="7251"/>
                  </a:lnTo>
                  <a:cubicBezTo>
                    <a:pt x="21087" y="5310"/>
                    <a:pt x="22837" y="3548"/>
                    <a:pt x="24647" y="1762"/>
                  </a:cubicBezTo>
                  <a:cubicBezTo>
                    <a:pt x="25016" y="1393"/>
                    <a:pt x="25385" y="1000"/>
                    <a:pt x="25754" y="703"/>
                  </a:cubicBezTo>
                  <a:close/>
                  <a:moveTo>
                    <a:pt x="30183" y="703"/>
                  </a:moveTo>
                  <a:cubicBezTo>
                    <a:pt x="29588" y="1298"/>
                    <a:pt x="29004" y="1893"/>
                    <a:pt x="28421" y="2501"/>
                  </a:cubicBezTo>
                  <a:cubicBezTo>
                    <a:pt x="26897" y="4096"/>
                    <a:pt x="25349" y="5608"/>
                    <a:pt x="23801" y="7251"/>
                  </a:cubicBezTo>
                  <a:lnTo>
                    <a:pt x="21468" y="7251"/>
                  </a:lnTo>
                  <a:cubicBezTo>
                    <a:pt x="22944" y="5763"/>
                    <a:pt x="24409" y="4429"/>
                    <a:pt x="25837" y="3001"/>
                  </a:cubicBezTo>
                  <a:cubicBezTo>
                    <a:pt x="26611" y="2227"/>
                    <a:pt x="27385" y="1441"/>
                    <a:pt x="28171" y="703"/>
                  </a:cubicBezTo>
                  <a:close/>
                  <a:moveTo>
                    <a:pt x="33100" y="703"/>
                  </a:moveTo>
                  <a:cubicBezTo>
                    <a:pt x="31624" y="2191"/>
                    <a:pt x="30159" y="3632"/>
                    <a:pt x="28671" y="5084"/>
                  </a:cubicBezTo>
                  <a:cubicBezTo>
                    <a:pt x="27933" y="5811"/>
                    <a:pt x="27195" y="6501"/>
                    <a:pt x="26457" y="7251"/>
                  </a:cubicBezTo>
                  <a:lnTo>
                    <a:pt x="24087" y="7251"/>
                  </a:lnTo>
                  <a:cubicBezTo>
                    <a:pt x="25575" y="5608"/>
                    <a:pt x="27076" y="4179"/>
                    <a:pt x="28552" y="2632"/>
                  </a:cubicBezTo>
                  <a:cubicBezTo>
                    <a:pt x="29183" y="1977"/>
                    <a:pt x="29814" y="1298"/>
                    <a:pt x="30457" y="703"/>
                  </a:cubicBezTo>
                  <a:close/>
                  <a:moveTo>
                    <a:pt x="35005" y="703"/>
                  </a:moveTo>
                  <a:cubicBezTo>
                    <a:pt x="33207" y="2489"/>
                    <a:pt x="31386" y="4358"/>
                    <a:pt x="29516" y="6132"/>
                  </a:cubicBezTo>
                  <a:cubicBezTo>
                    <a:pt x="29124" y="6501"/>
                    <a:pt x="28731" y="6799"/>
                    <a:pt x="28350" y="7251"/>
                  </a:cubicBezTo>
                  <a:lnTo>
                    <a:pt x="26778" y="7251"/>
                  </a:lnTo>
                  <a:cubicBezTo>
                    <a:pt x="29040" y="5013"/>
                    <a:pt x="31290" y="2786"/>
                    <a:pt x="33517" y="703"/>
                  </a:cubicBezTo>
                  <a:close/>
                  <a:moveTo>
                    <a:pt x="36315" y="703"/>
                  </a:moveTo>
                  <a:cubicBezTo>
                    <a:pt x="34577" y="2334"/>
                    <a:pt x="32838" y="4120"/>
                    <a:pt x="31088" y="5834"/>
                  </a:cubicBezTo>
                  <a:cubicBezTo>
                    <a:pt x="30612" y="6299"/>
                    <a:pt x="30124" y="6799"/>
                    <a:pt x="29647" y="7251"/>
                  </a:cubicBezTo>
                  <a:lnTo>
                    <a:pt x="28635" y="7251"/>
                  </a:lnTo>
                  <a:cubicBezTo>
                    <a:pt x="28731" y="7096"/>
                    <a:pt x="28826" y="7061"/>
                    <a:pt x="28921" y="6965"/>
                  </a:cubicBezTo>
                  <a:cubicBezTo>
                    <a:pt x="31100" y="4918"/>
                    <a:pt x="33243" y="2786"/>
                    <a:pt x="35362" y="703"/>
                  </a:cubicBezTo>
                  <a:close/>
                  <a:moveTo>
                    <a:pt x="37684" y="703"/>
                  </a:moveTo>
                  <a:cubicBezTo>
                    <a:pt x="35541" y="2786"/>
                    <a:pt x="33398" y="5013"/>
                    <a:pt x="31255" y="7251"/>
                  </a:cubicBezTo>
                  <a:lnTo>
                    <a:pt x="29897" y="7251"/>
                  </a:lnTo>
                  <a:cubicBezTo>
                    <a:pt x="30088" y="6954"/>
                    <a:pt x="30278" y="6870"/>
                    <a:pt x="30469" y="6680"/>
                  </a:cubicBezTo>
                  <a:cubicBezTo>
                    <a:pt x="32517" y="4679"/>
                    <a:pt x="34565" y="2632"/>
                    <a:pt x="36624" y="703"/>
                  </a:cubicBezTo>
                  <a:close/>
                  <a:moveTo>
                    <a:pt x="39589" y="703"/>
                  </a:moveTo>
                  <a:cubicBezTo>
                    <a:pt x="37589" y="2632"/>
                    <a:pt x="35601" y="4608"/>
                    <a:pt x="33648" y="6596"/>
                  </a:cubicBezTo>
                  <a:cubicBezTo>
                    <a:pt x="33434" y="6811"/>
                    <a:pt x="33231" y="6954"/>
                    <a:pt x="33017" y="7251"/>
                  </a:cubicBezTo>
                  <a:lnTo>
                    <a:pt x="32267" y="7251"/>
                  </a:lnTo>
                  <a:cubicBezTo>
                    <a:pt x="34422" y="5013"/>
                    <a:pt x="36553" y="2786"/>
                    <a:pt x="38684" y="703"/>
                  </a:cubicBezTo>
                  <a:close/>
                  <a:moveTo>
                    <a:pt x="41542" y="703"/>
                  </a:moveTo>
                  <a:cubicBezTo>
                    <a:pt x="39363" y="2786"/>
                    <a:pt x="37196" y="5013"/>
                    <a:pt x="35005" y="7251"/>
                  </a:cubicBezTo>
                  <a:lnTo>
                    <a:pt x="33326" y="7251"/>
                  </a:lnTo>
                  <a:cubicBezTo>
                    <a:pt x="33493" y="7096"/>
                    <a:pt x="33648" y="6930"/>
                    <a:pt x="33803" y="6763"/>
                  </a:cubicBezTo>
                  <a:cubicBezTo>
                    <a:pt x="35815" y="4703"/>
                    <a:pt x="37898" y="2632"/>
                    <a:pt x="39994" y="703"/>
                  </a:cubicBezTo>
                  <a:close/>
                  <a:moveTo>
                    <a:pt x="44328" y="703"/>
                  </a:moveTo>
                  <a:cubicBezTo>
                    <a:pt x="42030" y="2786"/>
                    <a:pt x="39720" y="5013"/>
                    <a:pt x="37422" y="7251"/>
                  </a:cubicBezTo>
                  <a:lnTo>
                    <a:pt x="35446" y="7251"/>
                  </a:lnTo>
                  <a:cubicBezTo>
                    <a:pt x="37672" y="5013"/>
                    <a:pt x="39911" y="2786"/>
                    <a:pt x="42149" y="703"/>
                  </a:cubicBezTo>
                  <a:close/>
                  <a:moveTo>
                    <a:pt x="46209" y="703"/>
                  </a:moveTo>
                  <a:cubicBezTo>
                    <a:pt x="43983" y="2786"/>
                    <a:pt x="41744" y="5013"/>
                    <a:pt x="39482" y="7251"/>
                  </a:cubicBezTo>
                  <a:lnTo>
                    <a:pt x="37684" y="7251"/>
                  </a:lnTo>
                  <a:cubicBezTo>
                    <a:pt x="39994" y="5013"/>
                    <a:pt x="42304" y="2786"/>
                    <a:pt x="44614" y="703"/>
                  </a:cubicBezTo>
                  <a:close/>
                  <a:moveTo>
                    <a:pt x="49031" y="703"/>
                  </a:moveTo>
                  <a:cubicBezTo>
                    <a:pt x="46828" y="2786"/>
                    <a:pt x="44637" y="5013"/>
                    <a:pt x="42447" y="7251"/>
                  </a:cubicBezTo>
                  <a:lnTo>
                    <a:pt x="39780" y="7251"/>
                  </a:lnTo>
                  <a:cubicBezTo>
                    <a:pt x="42054" y="5013"/>
                    <a:pt x="44292" y="2786"/>
                    <a:pt x="46530" y="703"/>
                  </a:cubicBezTo>
                  <a:close/>
                  <a:moveTo>
                    <a:pt x="50793" y="703"/>
                  </a:moveTo>
                  <a:cubicBezTo>
                    <a:pt x="50721" y="703"/>
                    <a:pt x="50650" y="846"/>
                    <a:pt x="50579" y="917"/>
                  </a:cubicBezTo>
                  <a:cubicBezTo>
                    <a:pt x="48483" y="3048"/>
                    <a:pt x="46364" y="5168"/>
                    <a:pt x="44244" y="7251"/>
                  </a:cubicBezTo>
                  <a:lnTo>
                    <a:pt x="42744" y="7251"/>
                  </a:lnTo>
                  <a:cubicBezTo>
                    <a:pt x="44971" y="5013"/>
                    <a:pt x="47185" y="2786"/>
                    <a:pt x="49412" y="703"/>
                  </a:cubicBezTo>
                  <a:close/>
                  <a:moveTo>
                    <a:pt x="52662" y="703"/>
                  </a:moveTo>
                  <a:cubicBezTo>
                    <a:pt x="51734" y="1596"/>
                    <a:pt x="50805" y="2691"/>
                    <a:pt x="49840" y="3656"/>
                  </a:cubicBezTo>
                  <a:cubicBezTo>
                    <a:pt x="48662" y="4858"/>
                    <a:pt x="47471" y="6061"/>
                    <a:pt x="46280" y="7251"/>
                  </a:cubicBezTo>
                  <a:lnTo>
                    <a:pt x="44614" y="7251"/>
                  </a:lnTo>
                  <a:cubicBezTo>
                    <a:pt x="46661" y="5168"/>
                    <a:pt x="48721" y="3167"/>
                    <a:pt x="50757" y="1108"/>
                  </a:cubicBezTo>
                  <a:cubicBezTo>
                    <a:pt x="50888" y="977"/>
                    <a:pt x="51019" y="846"/>
                    <a:pt x="51162" y="703"/>
                  </a:cubicBezTo>
                  <a:close/>
                  <a:moveTo>
                    <a:pt x="56770" y="703"/>
                  </a:moveTo>
                  <a:cubicBezTo>
                    <a:pt x="54567" y="2786"/>
                    <a:pt x="52376" y="5013"/>
                    <a:pt x="50150" y="7251"/>
                  </a:cubicBezTo>
                  <a:lnTo>
                    <a:pt x="48090" y="7251"/>
                  </a:lnTo>
                  <a:cubicBezTo>
                    <a:pt x="50269" y="5013"/>
                    <a:pt x="52448" y="2786"/>
                    <a:pt x="54627" y="703"/>
                  </a:cubicBezTo>
                  <a:close/>
                  <a:moveTo>
                    <a:pt x="58484" y="703"/>
                  </a:moveTo>
                  <a:cubicBezTo>
                    <a:pt x="56365" y="2929"/>
                    <a:pt x="54186" y="5013"/>
                    <a:pt x="51984" y="7251"/>
                  </a:cubicBezTo>
                  <a:lnTo>
                    <a:pt x="50471" y="7251"/>
                  </a:lnTo>
                  <a:cubicBezTo>
                    <a:pt x="52710" y="5013"/>
                    <a:pt x="54924" y="2786"/>
                    <a:pt x="57139" y="703"/>
                  </a:cubicBezTo>
                  <a:close/>
                  <a:moveTo>
                    <a:pt x="59639" y="703"/>
                  </a:moveTo>
                  <a:cubicBezTo>
                    <a:pt x="58211" y="2191"/>
                    <a:pt x="56794" y="3929"/>
                    <a:pt x="55329" y="5501"/>
                  </a:cubicBezTo>
                  <a:cubicBezTo>
                    <a:pt x="54782" y="6084"/>
                    <a:pt x="54234" y="6656"/>
                    <a:pt x="53674" y="7251"/>
                  </a:cubicBezTo>
                  <a:lnTo>
                    <a:pt x="52555" y="7251"/>
                  </a:lnTo>
                  <a:cubicBezTo>
                    <a:pt x="54758" y="5013"/>
                    <a:pt x="56913" y="2929"/>
                    <a:pt x="58996" y="703"/>
                  </a:cubicBezTo>
                  <a:close/>
                  <a:moveTo>
                    <a:pt x="60651" y="703"/>
                  </a:moveTo>
                  <a:lnTo>
                    <a:pt x="60889" y="977"/>
                  </a:lnTo>
                  <a:cubicBezTo>
                    <a:pt x="59377" y="2703"/>
                    <a:pt x="57901" y="4501"/>
                    <a:pt x="56329" y="6156"/>
                  </a:cubicBezTo>
                  <a:cubicBezTo>
                    <a:pt x="55984" y="6513"/>
                    <a:pt x="55627" y="6799"/>
                    <a:pt x="55270" y="7251"/>
                  </a:cubicBezTo>
                  <a:lnTo>
                    <a:pt x="53877" y="7251"/>
                  </a:lnTo>
                  <a:cubicBezTo>
                    <a:pt x="55925" y="5013"/>
                    <a:pt x="57960" y="2786"/>
                    <a:pt x="59985" y="703"/>
                  </a:cubicBezTo>
                  <a:close/>
                  <a:moveTo>
                    <a:pt x="61830" y="2167"/>
                  </a:moveTo>
                  <a:lnTo>
                    <a:pt x="62675" y="3251"/>
                  </a:lnTo>
                  <a:cubicBezTo>
                    <a:pt x="61532" y="4608"/>
                    <a:pt x="60354" y="5906"/>
                    <a:pt x="59151" y="7251"/>
                  </a:cubicBezTo>
                  <a:lnTo>
                    <a:pt x="57008" y="7251"/>
                  </a:lnTo>
                  <a:cubicBezTo>
                    <a:pt x="58615" y="5465"/>
                    <a:pt x="60211" y="3846"/>
                    <a:pt x="61830" y="2167"/>
                  </a:cubicBezTo>
                  <a:close/>
                  <a:moveTo>
                    <a:pt x="62830" y="3441"/>
                  </a:moveTo>
                  <a:lnTo>
                    <a:pt x="63164" y="3882"/>
                  </a:lnTo>
                  <a:lnTo>
                    <a:pt x="60651" y="7251"/>
                  </a:lnTo>
                  <a:lnTo>
                    <a:pt x="59520" y="7251"/>
                  </a:lnTo>
                  <a:cubicBezTo>
                    <a:pt x="60639" y="5906"/>
                    <a:pt x="61747" y="4715"/>
                    <a:pt x="62830" y="3441"/>
                  </a:cubicBezTo>
                  <a:close/>
                  <a:moveTo>
                    <a:pt x="1" y="0"/>
                  </a:moveTo>
                  <a:lnTo>
                    <a:pt x="3120" y="3917"/>
                  </a:lnTo>
                  <a:lnTo>
                    <a:pt x="1" y="7847"/>
                  </a:lnTo>
                  <a:lnTo>
                    <a:pt x="60973" y="7847"/>
                  </a:lnTo>
                  <a:lnTo>
                    <a:pt x="63985" y="3846"/>
                  </a:lnTo>
                  <a:lnTo>
                    <a:pt x="60973" y="0"/>
                  </a:ln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5919175" y="2317027"/>
              <a:ext cx="107385" cy="348377"/>
            </a:xfrm>
            <a:custGeom>
              <a:rect b="b" l="l" r="r" t="t"/>
              <a:pathLst>
                <a:path extrusionOk="0" h="15955" w="4918">
                  <a:moveTo>
                    <a:pt x="2144" y="0"/>
                  </a:moveTo>
                  <a:lnTo>
                    <a:pt x="2144" y="11025"/>
                  </a:lnTo>
                  <a:cubicBezTo>
                    <a:pt x="953" y="11192"/>
                    <a:pt x="0" y="12228"/>
                    <a:pt x="0" y="13478"/>
                  </a:cubicBezTo>
                  <a:cubicBezTo>
                    <a:pt x="0" y="14847"/>
                    <a:pt x="1108" y="15955"/>
                    <a:pt x="2477" y="15955"/>
                  </a:cubicBezTo>
                  <a:cubicBezTo>
                    <a:pt x="3846" y="15955"/>
                    <a:pt x="4918" y="14847"/>
                    <a:pt x="4918" y="13478"/>
                  </a:cubicBezTo>
                  <a:cubicBezTo>
                    <a:pt x="4918" y="12228"/>
                    <a:pt x="4084" y="11192"/>
                    <a:pt x="2739" y="11025"/>
                  </a:cubicBezTo>
                  <a:lnTo>
                    <a:pt x="2739" y="0"/>
                  </a:ln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 name="Google Shape;193;p21"/>
            <p:cNvGrpSpPr/>
            <p:nvPr/>
          </p:nvGrpSpPr>
          <p:grpSpPr>
            <a:xfrm>
              <a:off x="5664218" y="1160013"/>
              <a:ext cx="617297" cy="842056"/>
              <a:chOff x="5656906" y="1209738"/>
              <a:chExt cx="617297" cy="842056"/>
            </a:xfrm>
          </p:grpSpPr>
          <p:sp>
            <p:nvSpPr>
              <p:cNvPr id="194" name="Google Shape;194;p21"/>
              <p:cNvSpPr/>
              <p:nvPr/>
            </p:nvSpPr>
            <p:spPr>
              <a:xfrm>
                <a:off x="5714202" y="1209738"/>
                <a:ext cx="408446" cy="408162"/>
              </a:xfrm>
              <a:custGeom>
                <a:rect b="b" l="l" r="r" t="t"/>
                <a:pathLst>
                  <a:path extrusionOk="0" h="18693" w="18706">
                    <a:moveTo>
                      <a:pt x="7044" y="6380"/>
                    </a:moveTo>
                    <a:cubicBezTo>
                      <a:pt x="7230" y="6380"/>
                      <a:pt x="7429" y="6430"/>
                      <a:pt x="7644" y="6539"/>
                    </a:cubicBezTo>
                    <a:cubicBezTo>
                      <a:pt x="8251" y="6861"/>
                      <a:pt x="8823" y="7515"/>
                      <a:pt x="8823" y="8230"/>
                    </a:cubicBezTo>
                    <a:cubicBezTo>
                      <a:pt x="8813" y="8920"/>
                      <a:pt x="7957" y="9391"/>
                      <a:pt x="7254" y="9391"/>
                    </a:cubicBezTo>
                    <a:cubicBezTo>
                      <a:pt x="7059" y="9391"/>
                      <a:pt x="6877" y="9355"/>
                      <a:pt x="6727" y="9278"/>
                    </a:cubicBezTo>
                    <a:cubicBezTo>
                      <a:pt x="6001" y="8897"/>
                      <a:pt x="5775" y="7884"/>
                      <a:pt x="5775" y="7063"/>
                    </a:cubicBezTo>
                    <a:cubicBezTo>
                      <a:pt x="5846" y="7063"/>
                      <a:pt x="5906" y="7027"/>
                      <a:pt x="5965" y="6968"/>
                    </a:cubicBezTo>
                    <a:cubicBezTo>
                      <a:pt x="6299" y="6610"/>
                      <a:pt x="6643" y="6380"/>
                      <a:pt x="7044" y="6380"/>
                    </a:cubicBezTo>
                    <a:close/>
                    <a:moveTo>
                      <a:pt x="12777" y="10952"/>
                    </a:moveTo>
                    <a:cubicBezTo>
                      <a:pt x="12913" y="10952"/>
                      <a:pt x="13055" y="10976"/>
                      <a:pt x="13204" y="11028"/>
                    </a:cubicBezTo>
                    <a:cubicBezTo>
                      <a:pt x="13859" y="11266"/>
                      <a:pt x="14371" y="11968"/>
                      <a:pt x="14538" y="12623"/>
                    </a:cubicBezTo>
                    <a:cubicBezTo>
                      <a:pt x="14776" y="13504"/>
                      <a:pt x="13931" y="13992"/>
                      <a:pt x="13169" y="14040"/>
                    </a:cubicBezTo>
                    <a:cubicBezTo>
                      <a:pt x="13136" y="14042"/>
                      <a:pt x="13105" y="14044"/>
                      <a:pt x="13073" y="14044"/>
                    </a:cubicBezTo>
                    <a:cubicBezTo>
                      <a:pt x="12017" y="14044"/>
                      <a:pt x="11478" y="12701"/>
                      <a:pt x="11478" y="11706"/>
                    </a:cubicBezTo>
                    <a:cubicBezTo>
                      <a:pt x="11836" y="11292"/>
                      <a:pt x="12261" y="10952"/>
                      <a:pt x="12777" y="10952"/>
                    </a:cubicBezTo>
                    <a:close/>
                    <a:moveTo>
                      <a:pt x="2963" y="14986"/>
                    </a:moveTo>
                    <a:cubicBezTo>
                      <a:pt x="3528" y="14986"/>
                      <a:pt x="4151" y="15208"/>
                      <a:pt x="4358" y="15731"/>
                    </a:cubicBezTo>
                    <a:cubicBezTo>
                      <a:pt x="4763" y="16731"/>
                      <a:pt x="3775" y="17838"/>
                      <a:pt x="2798" y="17862"/>
                    </a:cubicBezTo>
                    <a:cubicBezTo>
                      <a:pt x="2791" y="17862"/>
                      <a:pt x="2784" y="17862"/>
                      <a:pt x="2778" y="17862"/>
                    </a:cubicBezTo>
                    <a:cubicBezTo>
                      <a:pt x="1894" y="17862"/>
                      <a:pt x="1179" y="17105"/>
                      <a:pt x="1167" y="16266"/>
                    </a:cubicBezTo>
                    <a:cubicBezTo>
                      <a:pt x="1512" y="15743"/>
                      <a:pt x="1703" y="15266"/>
                      <a:pt x="2453" y="15052"/>
                    </a:cubicBezTo>
                    <a:cubicBezTo>
                      <a:pt x="2606" y="15009"/>
                      <a:pt x="2782" y="14986"/>
                      <a:pt x="2963" y="14986"/>
                    </a:cubicBezTo>
                    <a:close/>
                    <a:moveTo>
                      <a:pt x="18134" y="1"/>
                    </a:moveTo>
                    <a:cubicBezTo>
                      <a:pt x="17508" y="1"/>
                      <a:pt x="17148" y="918"/>
                      <a:pt x="16788" y="1348"/>
                    </a:cubicBezTo>
                    <a:cubicBezTo>
                      <a:pt x="16193" y="2039"/>
                      <a:pt x="15443" y="2646"/>
                      <a:pt x="15026" y="3467"/>
                    </a:cubicBezTo>
                    <a:cubicBezTo>
                      <a:pt x="14940" y="3649"/>
                      <a:pt x="15076" y="3884"/>
                      <a:pt x="15256" y="3884"/>
                    </a:cubicBezTo>
                    <a:cubicBezTo>
                      <a:pt x="15301" y="3884"/>
                      <a:pt x="15348" y="3869"/>
                      <a:pt x="15395" y="3836"/>
                    </a:cubicBezTo>
                    <a:cubicBezTo>
                      <a:pt x="15955" y="3432"/>
                      <a:pt x="16526" y="2920"/>
                      <a:pt x="17050" y="2360"/>
                    </a:cubicBezTo>
                    <a:lnTo>
                      <a:pt x="17050" y="2360"/>
                    </a:lnTo>
                    <a:cubicBezTo>
                      <a:pt x="16728" y="3313"/>
                      <a:pt x="16550" y="4479"/>
                      <a:pt x="16240" y="5313"/>
                    </a:cubicBezTo>
                    <a:cubicBezTo>
                      <a:pt x="15597" y="7027"/>
                      <a:pt x="14585" y="8623"/>
                      <a:pt x="14014" y="10349"/>
                    </a:cubicBezTo>
                    <a:cubicBezTo>
                      <a:pt x="13835" y="10242"/>
                      <a:pt x="13657" y="10135"/>
                      <a:pt x="13466" y="10063"/>
                    </a:cubicBezTo>
                    <a:cubicBezTo>
                      <a:pt x="13249" y="9977"/>
                      <a:pt x="13018" y="9934"/>
                      <a:pt x="12788" y="9934"/>
                    </a:cubicBezTo>
                    <a:cubicBezTo>
                      <a:pt x="12478" y="9934"/>
                      <a:pt x="12168" y="10013"/>
                      <a:pt x="11895" y="10170"/>
                    </a:cubicBezTo>
                    <a:cubicBezTo>
                      <a:pt x="11692" y="10290"/>
                      <a:pt x="11549" y="10421"/>
                      <a:pt x="11430" y="10575"/>
                    </a:cubicBezTo>
                    <a:cubicBezTo>
                      <a:pt x="11109" y="10301"/>
                      <a:pt x="10787" y="10028"/>
                      <a:pt x="10478" y="9730"/>
                    </a:cubicBezTo>
                    <a:cubicBezTo>
                      <a:pt x="10204" y="9480"/>
                      <a:pt x="9954" y="9218"/>
                      <a:pt x="9680" y="8968"/>
                    </a:cubicBezTo>
                    <a:cubicBezTo>
                      <a:pt x="9751" y="8825"/>
                      <a:pt x="9799" y="8682"/>
                      <a:pt x="9835" y="8527"/>
                    </a:cubicBezTo>
                    <a:cubicBezTo>
                      <a:pt x="10073" y="7349"/>
                      <a:pt x="9156" y="6182"/>
                      <a:pt x="8168" y="5646"/>
                    </a:cubicBezTo>
                    <a:cubicBezTo>
                      <a:pt x="7816" y="5451"/>
                      <a:pt x="7413" y="5347"/>
                      <a:pt x="7026" y="5347"/>
                    </a:cubicBezTo>
                    <a:cubicBezTo>
                      <a:pt x="6325" y="5347"/>
                      <a:pt x="5676" y="5689"/>
                      <a:pt x="5477" y="6456"/>
                    </a:cubicBezTo>
                    <a:cubicBezTo>
                      <a:pt x="5394" y="6468"/>
                      <a:pt x="5322" y="6527"/>
                      <a:pt x="5287" y="6622"/>
                    </a:cubicBezTo>
                    <a:cubicBezTo>
                      <a:pt x="5013" y="7492"/>
                      <a:pt x="5108" y="8646"/>
                      <a:pt x="5644" y="9444"/>
                    </a:cubicBezTo>
                    <a:cubicBezTo>
                      <a:pt x="5227" y="10206"/>
                      <a:pt x="4810" y="10968"/>
                      <a:pt x="4382" y="11718"/>
                    </a:cubicBezTo>
                    <a:cubicBezTo>
                      <a:pt x="3977" y="12445"/>
                      <a:pt x="3417" y="13230"/>
                      <a:pt x="3203" y="14052"/>
                    </a:cubicBezTo>
                    <a:cubicBezTo>
                      <a:pt x="3102" y="14044"/>
                      <a:pt x="3007" y="14035"/>
                      <a:pt x="2909" y="14035"/>
                    </a:cubicBezTo>
                    <a:cubicBezTo>
                      <a:pt x="2869" y="14035"/>
                      <a:pt x="2828" y="14037"/>
                      <a:pt x="2786" y="14040"/>
                    </a:cubicBezTo>
                    <a:cubicBezTo>
                      <a:pt x="1822" y="14088"/>
                      <a:pt x="0" y="15123"/>
                      <a:pt x="560" y="16290"/>
                    </a:cubicBezTo>
                    <a:cubicBezTo>
                      <a:pt x="453" y="16707"/>
                      <a:pt x="488" y="17112"/>
                      <a:pt x="762" y="17564"/>
                    </a:cubicBezTo>
                    <a:cubicBezTo>
                      <a:pt x="1108" y="18160"/>
                      <a:pt x="1762" y="18517"/>
                      <a:pt x="2417" y="18648"/>
                    </a:cubicBezTo>
                    <a:cubicBezTo>
                      <a:pt x="2572" y="18678"/>
                      <a:pt x="2724" y="18692"/>
                      <a:pt x="2872" y="18692"/>
                    </a:cubicBezTo>
                    <a:cubicBezTo>
                      <a:pt x="4251" y="18692"/>
                      <a:pt x="5304" y="17451"/>
                      <a:pt x="5358" y="16064"/>
                    </a:cubicBezTo>
                    <a:cubicBezTo>
                      <a:pt x="5394" y="14993"/>
                      <a:pt x="4548" y="14326"/>
                      <a:pt x="3596" y="14111"/>
                    </a:cubicBezTo>
                    <a:cubicBezTo>
                      <a:pt x="4060" y="13576"/>
                      <a:pt x="4382" y="12897"/>
                      <a:pt x="4739" y="12302"/>
                    </a:cubicBezTo>
                    <a:cubicBezTo>
                      <a:pt x="5203" y="11528"/>
                      <a:pt x="5656" y="10730"/>
                      <a:pt x="6108" y="9944"/>
                    </a:cubicBezTo>
                    <a:cubicBezTo>
                      <a:pt x="6215" y="10028"/>
                      <a:pt x="6322" y="10111"/>
                      <a:pt x="6453" y="10170"/>
                    </a:cubicBezTo>
                    <a:cubicBezTo>
                      <a:pt x="6719" y="10305"/>
                      <a:pt x="7016" y="10366"/>
                      <a:pt x="7321" y="10366"/>
                    </a:cubicBezTo>
                    <a:cubicBezTo>
                      <a:pt x="8100" y="10366"/>
                      <a:pt x="8931" y="9968"/>
                      <a:pt x="9418" y="9361"/>
                    </a:cubicBezTo>
                    <a:cubicBezTo>
                      <a:pt x="9871" y="10051"/>
                      <a:pt x="10537" y="10671"/>
                      <a:pt x="11168" y="11171"/>
                    </a:cubicBezTo>
                    <a:cubicBezTo>
                      <a:pt x="11144" y="11266"/>
                      <a:pt x="11133" y="11361"/>
                      <a:pt x="11121" y="11456"/>
                    </a:cubicBezTo>
                    <a:cubicBezTo>
                      <a:pt x="10894" y="12135"/>
                      <a:pt x="10871" y="12778"/>
                      <a:pt x="11109" y="13492"/>
                    </a:cubicBezTo>
                    <a:cubicBezTo>
                      <a:pt x="11383" y="14290"/>
                      <a:pt x="12026" y="14909"/>
                      <a:pt x="12871" y="14993"/>
                    </a:cubicBezTo>
                    <a:cubicBezTo>
                      <a:pt x="12970" y="15004"/>
                      <a:pt x="13069" y="15009"/>
                      <a:pt x="13168" y="15009"/>
                    </a:cubicBezTo>
                    <a:cubicBezTo>
                      <a:pt x="14436" y="15009"/>
                      <a:pt x="15707" y="14111"/>
                      <a:pt x="15586" y="12742"/>
                    </a:cubicBezTo>
                    <a:cubicBezTo>
                      <a:pt x="15514" y="11921"/>
                      <a:pt x="15050" y="11183"/>
                      <a:pt x="14419" y="10647"/>
                    </a:cubicBezTo>
                    <a:cubicBezTo>
                      <a:pt x="15347" y="8861"/>
                      <a:pt x="16002" y="6884"/>
                      <a:pt x="16788" y="5027"/>
                    </a:cubicBezTo>
                    <a:cubicBezTo>
                      <a:pt x="16967" y="4610"/>
                      <a:pt x="17371" y="3813"/>
                      <a:pt x="17610" y="3039"/>
                    </a:cubicBezTo>
                    <a:cubicBezTo>
                      <a:pt x="17669" y="3634"/>
                      <a:pt x="17800" y="4194"/>
                      <a:pt x="18002" y="4670"/>
                    </a:cubicBezTo>
                    <a:cubicBezTo>
                      <a:pt x="18064" y="4827"/>
                      <a:pt x="18228" y="4913"/>
                      <a:pt x="18380" y="4913"/>
                    </a:cubicBezTo>
                    <a:cubicBezTo>
                      <a:pt x="18549" y="4913"/>
                      <a:pt x="18706" y="4807"/>
                      <a:pt x="18693" y="4575"/>
                    </a:cubicBezTo>
                    <a:cubicBezTo>
                      <a:pt x="18645" y="3920"/>
                      <a:pt x="18467" y="3277"/>
                      <a:pt x="18407" y="2622"/>
                    </a:cubicBezTo>
                    <a:cubicBezTo>
                      <a:pt x="18348" y="1884"/>
                      <a:pt x="18419" y="1181"/>
                      <a:pt x="18526" y="467"/>
                    </a:cubicBezTo>
                    <a:cubicBezTo>
                      <a:pt x="18562" y="217"/>
                      <a:pt x="18431" y="26"/>
                      <a:pt x="18181" y="3"/>
                    </a:cubicBezTo>
                    <a:cubicBezTo>
                      <a:pt x="18165" y="1"/>
                      <a:pt x="18149" y="1"/>
                      <a:pt x="18134"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5698088" y="1804072"/>
                <a:ext cx="109197" cy="191056"/>
              </a:xfrm>
              <a:custGeom>
                <a:rect b="b" l="l" r="r" t="t"/>
                <a:pathLst>
                  <a:path extrusionOk="0" h="8750" w="5001">
                    <a:moveTo>
                      <a:pt x="4548" y="1"/>
                    </a:moveTo>
                    <a:cubicBezTo>
                      <a:pt x="4544" y="1"/>
                      <a:pt x="4540" y="1"/>
                      <a:pt x="4536" y="1"/>
                    </a:cubicBezTo>
                    <a:cubicBezTo>
                      <a:pt x="3682" y="33"/>
                      <a:pt x="2849" y="153"/>
                      <a:pt x="2013" y="153"/>
                    </a:cubicBezTo>
                    <a:cubicBezTo>
                      <a:pt x="1614" y="153"/>
                      <a:pt x="1214" y="126"/>
                      <a:pt x="810" y="49"/>
                    </a:cubicBezTo>
                    <a:cubicBezTo>
                      <a:pt x="794" y="46"/>
                      <a:pt x="778" y="45"/>
                      <a:pt x="762" y="45"/>
                    </a:cubicBezTo>
                    <a:cubicBezTo>
                      <a:pt x="570" y="45"/>
                      <a:pt x="421" y="241"/>
                      <a:pt x="476" y="406"/>
                    </a:cubicBezTo>
                    <a:cubicBezTo>
                      <a:pt x="393" y="430"/>
                      <a:pt x="322" y="513"/>
                      <a:pt x="298" y="644"/>
                    </a:cubicBezTo>
                    <a:cubicBezTo>
                      <a:pt x="0" y="3097"/>
                      <a:pt x="393" y="5609"/>
                      <a:pt x="369" y="8074"/>
                    </a:cubicBezTo>
                    <a:cubicBezTo>
                      <a:pt x="369" y="8252"/>
                      <a:pt x="476" y="8359"/>
                      <a:pt x="619" y="8407"/>
                    </a:cubicBezTo>
                    <a:cubicBezTo>
                      <a:pt x="655" y="8478"/>
                      <a:pt x="714" y="8538"/>
                      <a:pt x="810" y="8550"/>
                    </a:cubicBezTo>
                    <a:cubicBezTo>
                      <a:pt x="1687" y="8707"/>
                      <a:pt x="2557" y="8749"/>
                      <a:pt x="3437" y="8749"/>
                    </a:cubicBezTo>
                    <a:cubicBezTo>
                      <a:pt x="3691" y="8749"/>
                      <a:pt x="3947" y="8746"/>
                      <a:pt x="4203" y="8740"/>
                    </a:cubicBezTo>
                    <a:cubicBezTo>
                      <a:pt x="4655" y="8740"/>
                      <a:pt x="4655" y="8062"/>
                      <a:pt x="4203" y="8050"/>
                    </a:cubicBezTo>
                    <a:cubicBezTo>
                      <a:pt x="3167" y="8038"/>
                      <a:pt x="2131" y="8038"/>
                      <a:pt x="1095" y="7919"/>
                    </a:cubicBezTo>
                    <a:cubicBezTo>
                      <a:pt x="1060" y="5514"/>
                      <a:pt x="1167" y="3037"/>
                      <a:pt x="845" y="644"/>
                    </a:cubicBezTo>
                    <a:lnTo>
                      <a:pt x="845" y="644"/>
                    </a:lnTo>
                    <a:cubicBezTo>
                      <a:pt x="1308" y="827"/>
                      <a:pt x="1860" y="897"/>
                      <a:pt x="2427" y="897"/>
                    </a:cubicBezTo>
                    <a:cubicBezTo>
                      <a:pt x="2969" y="897"/>
                      <a:pt x="3524" y="833"/>
                      <a:pt x="4024" y="739"/>
                    </a:cubicBezTo>
                    <a:lnTo>
                      <a:pt x="4024" y="739"/>
                    </a:lnTo>
                    <a:cubicBezTo>
                      <a:pt x="4012" y="763"/>
                      <a:pt x="4012" y="775"/>
                      <a:pt x="4001" y="811"/>
                    </a:cubicBezTo>
                    <a:cubicBezTo>
                      <a:pt x="3989" y="3097"/>
                      <a:pt x="3703" y="5550"/>
                      <a:pt x="4286" y="7800"/>
                    </a:cubicBezTo>
                    <a:cubicBezTo>
                      <a:pt x="4322" y="7955"/>
                      <a:pt x="4465" y="8050"/>
                      <a:pt x="4632" y="8062"/>
                    </a:cubicBezTo>
                    <a:cubicBezTo>
                      <a:pt x="4751" y="8062"/>
                      <a:pt x="4786" y="8026"/>
                      <a:pt x="4882" y="7955"/>
                    </a:cubicBezTo>
                    <a:cubicBezTo>
                      <a:pt x="4989" y="7871"/>
                      <a:pt x="5001" y="7716"/>
                      <a:pt x="4977" y="7597"/>
                    </a:cubicBezTo>
                    <a:cubicBezTo>
                      <a:pt x="4477" y="5430"/>
                      <a:pt x="4727" y="3025"/>
                      <a:pt x="4727" y="811"/>
                    </a:cubicBezTo>
                    <a:cubicBezTo>
                      <a:pt x="4727" y="716"/>
                      <a:pt x="4691" y="644"/>
                      <a:pt x="4643" y="597"/>
                    </a:cubicBezTo>
                    <a:cubicBezTo>
                      <a:pt x="4938" y="479"/>
                      <a:pt x="4871" y="1"/>
                      <a:pt x="4548"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5840802" y="1627621"/>
                <a:ext cx="110769" cy="362374"/>
              </a:xfrm>
              <a:custGeom>
                <a:rect b="b" l="l" r="r" t="t"/>
                <a:pathLst>
                  <a:path extrusionOk="0" h="16596" w="5073">
                    <a:moveTo>
                      <a:pt x="4323" y="641"/>
                    </a:moveTo>
                    <a:cubicBezTo>
                      <a:pt x="3584" y="5546"/>
                      <a:pt x="3953" y="10856"/>
                      <a:pt x="4037" y="15797"/>
                    </a:cubicBezTo>
                    <a:cubicBezTo>
                      <a:pt x="4001" y="15786"/>
                      <a:pt x="3977" y="15774"/>
                      <a:pt x="3942" y="15774"/>
                    </a:cubicBezTo>
                    <a:cubicBezTo>
                      <a:pt x="3217" y="15740"/>
                      <a:pt x="2488" y="15706"/>
                      <a:pt x="1760" y="15706"/>
                    </a:cubicBezTo>
                    <a:cubicBezTo>
                      <a:pt x="1459" y="15706"/>
                      <a:pt x="1158" y="15712"/>
                      <a:pt x="858" y="15726"/>
                    </a:cubicBezTo>
                    <a:cubicBezTo>
                      <a:pt x="1215" y="13642"/>
                      <a:pt x="1001" y="11392"/>
                      <a:pt x="1013" y="9285"/>
                    </a:cubicBezTo>
                    <a:cubicBezTo>
                      <a:pt x="1036" y="6415"/>
                      <a:pt x="1001" y="3558"/>
                      <a:pt x="834" y="700"/>
                    </a:cubicBezTo>
                    <a:cubicBezTo>
                      <a:pt x="1310" y="700"/>
                      <a:pt x="1794" y="685"/>
                      <a:pt x="2273" y="685"/>
                    </a:cubicBezTo>
                    <a:cubicBezTo>
                      <a:pt x="2393" y="685"/>
                      <a:pt x="2513" y="686"/>
                      <a:pt x="2632" y="688"/>
                    </a:cubicBezTo>
                    <a:cubicBezTo>
                      <a:pt x="2980" y="696"/>
                      <a:pt x="3366" y="800"/>
                      <a:pt x="3722" y="800"/>
                    </a:cubicBezTo>
                    <a:cubicBezTo>
                      <a:pt x="3938" y="800"/>
                      <a:pt x="4143" y="762"/>
                      <a:pt x="4323" y="641"/>
                    </a:cubicBezTo>
                    <a:close/>
                    <a:moveTo>
                      <a:pt x="3346" y="0"/>
                    </a:moveTo>
                    <a:cubicBezTo>
                      <a:pt x="3101" y="0"/>
                      <a:pt x="2853" y="22"/>
                      <a:pt x="2632" y="22"/>
                    </a:cubicBezTo>
                    <a:cubicBezTo>
                      <a:pt x="2562" y="21"/>
                      <a:pt x="2492" y="20"/>
                      <a:pt x="2423" y="20"/>
                    </a:cubicBezTo>
                    <a:cubicBezTo>
                      <a:pt x="1744" y="20"/>
                      <a:pt x="1076" y="76"/>
                      <a:pt x="417" y="260"/>
                    </a:cubicBezTo>
                    <a:cubicBezTo>
                      <a:pt x="179" y="319"/>
                      <a:pt x="227" y="653"/>
                      <a:pt x="441" y="688"/>
                    </a:cubicBezTo>
                    <a:cubicBezTo>
                      <a:pt x="286" y="3260"/>
                      <a:pt x="263" y="5832"/>
                      <a:pt x="251" y="8416"/>
                    </a:cubicBezTo>
                    <a:cubicBezTo>
                      <a:pt x="251" y="10844"/>
                      <a:pt x="1" y="13488"/>
                      <a:pt x="429" y="15881"/>
                    </a:cubicBezTo>
                    <a:cubicBezTo>
                      <a:pt x="441" y="15917"/>
                      <a:pt x="465" y="15928"/>
                      <a:pt x="477" y="15952"/>
                    </a:cubicBezTo>
                    <a:cubicBezTo>
                      <a:pt x="429" y="16083"/>
                      <a:pt x="453" y="16238"/>
                      <a:pt x="620" y="16309"/>
                    </a:cubicBezTo>
                    <a:cubicBezTo>
                      <a:pt x="1121" y="16535"/>
                      <a:pt x="1727" y="16596"/>
                      <a:pt x="2339" y="16596"/>
                    </a:cubicBezTo>
                    <a:cubicBezTo>
                      <a:pt x="2889" y="16596"/>
                      <a:pt x="3444" y="16546"/>
                      <a:pt x="3930" y="16524"/>
                    </a:cubicBezTo>
                    <a:cubicBezTo>
                      <a:pt x="4096" y="16512"/>
                      <a:pt x="4203" y="16428"/>
                      <a:pt x="4251" y="16321"/>
                    </a:cubicBezTo>
                    <a:cubicBezTo>
                      <a:pt x="4310" y="16348"/>
                      <a:pt x="4375" y="16361"/>
                      <a:pt x="4440" y="16361"/>
                    </a:cubicBezTo>
                    <a:cubicBezTo>
                      <a:pt x="4634" y="16361"/>
                      <a:pt x="4823" y="16239"/>
                      <a:pt x="4823" y="15988"/>
                    </a:cubicBezTo>
                    <a:cubicBezTo>
                      <a:pt x="4894" y="10809"/>
                      <a:pt x="5073" y="5475"/>
                      <a:pt x="4811" y="307"/>
                    </a:cubicBezTo>
                    <a:cubicBezTo>
                      <a:pt x="4804" y="178"/>
                      <a:pt x="4680" y="95"/>
                      <a:pt x="4566" y="95"/>
                    </a:cubicBezTo>
                    <a:cubicBezTo>
                      <a:pt x="4481" y="95"/>
                      <a:pt x="4402" y="141"/>
                      <a:pt x="4382" y="248"/>
                    </a:cubicBezTo>
                    <a:cubicBezTo>
                      <a:pt x="4382" y="272"/>
                      <a:pt x="4382" y="307"/>
                      <a:pt x="4370" y="331"/>
                    </a:cubicBezTo>
                    <a:cubicBezTo>
                      <a:pt x="4115" y="54"/>
                      <a:pt x="3734" y="0"/>
                      <a:pt x="3346"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5975722" y="1686860"/>
                <a:ext cx="110682" cy="298266"/>
              </a:xfrm>
              <a:custGeom>
                <a:rect b="b" l="l" r="r" t="t"/>
                <a:pathLst>
                  <a:path extrusionOk="0" h="13660" w="5069">
                    <a:moveTo>
                      <a:pt x="4049" y="869"/>
                    </a:moveTo>
                    <a:cubicBezTo>
                      <a:pt x="3680" y="4798"/>
                      <a:pt x="4204" y="8810"/>
                      <a:pt x="4299" y="12751"/>
                    </a:cubicBezTo>
                    <a:cubicBezTo>
                      <a:pt x="4178" y="12748"/>
                      <a:pt x="4058" y="12747"/>
                      <a:pt x="3937" y="12747"/>
                    </a:cubicBezTo>
                    <a:cubicBezTo>
                      <a:pt x="3429" y="12747"/>
                      <a:pt x="2921" y="12767"/>
                      <a:pt x="2415" y="12767"/>
                    </a:cubicBezTo>
                    <a:cubicBezTo>
                      <a:pt x="2034" y="12767"/>
                      <a:pt x="1653" y="12756"/>
                      <a:pt x="1275" y="12715"/>
                    </a:cubicBezTo>
                    <a:cubicBezTo>
                      <a:pt x="1477" y="11025"/>
                      <a:pt x="1251" y="9274"/>
                      <a:pt x="1180" y="7572"/>
                    </a:cubicBezTo>
                    <a:cubicBezTo>
                      <a:pt x="1096" y="5393"/>
                      <a:pt x="1168" y="3214"/>
                      <a:pt x="977" y="1035"/>
                    </a:cubicBezTo>
                    <a:cubicBezTo>
                      <a:pt x="1442" y="1035"/>
                      <a:pt x="1906" y="988"/>
                      <a:pt x="2358" y="964"/>
                    </a:cubicBezTo>
                    <a:cubicBezTo>
                      <a:pt x="2906" y="940"/>
                      <a:pt x="3501" y="964"/>
                      <a:pt x="4049" y="869"/>
                    </a:cubicBezTo>
                    <a:close/>
                    <a:moveTo>
                      <a:pt x="4366" y="1"/>
                    </a:moveTo>
                    <a:cubicBezTo>
                      <a:pt x="4248" y="1"/>
                      <a:pt x="4127" y="81"/>
                      <a:pt x="4109" y="238"/>
                    </a:cubicBezTo>
                    <a:cubicBezTo>
                      <a:pt x="4109" y="250"/>
                      <a:pt x="4109" y="261"/>
                      <a:pt x="4109" y="273"/>
                    </a:cubicBezTo>
                    <a:cubicBezTo>
                      <a:pt x="3764" y="207"/>
                      <a:pt x="3387" y="191"/>
                      <a:pt x="3021" y="191"/>
                    </a:cubicBezTo>
                    <a:cubicBezTo>
                      <a:pt x="2793" y="191"/>
                      <a:pt x="2569" y="197"/>
                      <a:pt x="2358" y="202"/>
                    </a:cubicBezTo>
                    <a:cubicBezTo>
                      <a:pt x="1870" y="214"/>
                      <a:pt x="1358" y="226"/>
                      <a:pt x="870" y="309"/>
                    </a:cubicBezTo>
                    <a:cubicBezTo>
                      <a:pt x="835" y="255"/>
                      <a:pt x="778" y="227"/>
                      <a:pt x="720" y="227"/>
                    </a:cubicBezTo>
                    <a:cubicBezTo>
                      <a:pt x="639" y="227"/>
                      <a:pt x="558" y="281"/>
                      <a:pt x="537" y="392"/>
                    </a:cubicBezTo>
                    <a:cubicBezTo>
                      <a:pt x="465" y="416"/>
                      <a:pt x="394" y="428"/>
                      <a:pt x="322" y="452"/>
                    </a:cubicBezTo>
                    <a:cubicBezTo>
                      <a:pt x="1" y="559"/>
                      <a:pt x="72" y="988"/>
                      <a:pt x="394" y="1023"/>
                    </a:cubicBezTo>
                    <a:lnTo>
                      <a:pt x="489" y="1023"/>
                    </a:lnTo>
                    <a:cubicBezTo>
                      <a:pt x="322" y="2905"/>
                      <a:pt x="370" y="4786"/>
                      <a:pt x="382" y="6667"/>
                    </a:cubicBezTo>
                    <a:cubicBezTo>
                      <a:pt x="406" y="8632"/>
                      <a:pt x="275" y="10739"/>
                      <a:pt x="775" y="12656"/>
                    </a:cubicBezTo>
                    <a:cubicBezTo>
                      <a:pt x="770" y="12656"/>
                      <a:pt x="766" y="12655"/>
                      <a:pt x="761" y="12655"/>
                    </a:cubicBezTo>
                    <a:cubicBezTo>
                      <a:pt x="527" y="12655"/>
                      <a:pt x="268" y="12957"/>
                      <a:pt x="525" y="13144"/>
                    </a:cubicBezTo>
                    <a:cubicBezTo>
                      <a:pt x="1036" y="13545"/>
                      <a:pt x="1618" y="13660"/>
                      <a:pt x="2223" y="13660"/>
                    </a:cubicBezTo>
                    <a:cubicBezTo>
                      <a:pt x="2929" y="13660"/>
                      <a:pt x="3666" y="13504"/>
                      <a:pt x="4359" y="13465"/>
                    </a:cubicBezTo>
                    <a:lnTo>
                      <a:pt x="4371" y="13465"/>
                    </a:lnTo>
                    <a:cubicBezTo>
                      <a:pt x="4438" y="13577"/>
                      <a:pt x="4568" y="13633"/>
                      <a:pt x="4696" y="13633"/>
                    </a:cubicBezTo>
                    <a:cubicBezTo>
                      <a:pt x="4883" y="13633"/>
                      <a:pt x="5068" y="13515"/>
                      <a:pt x="5061" y="13275"/>
                    </a:cubicBezTo>
                    <a:cubicBezTo>
                      <a:pt x="5049" y="8941"/>
                      <a:pt x="4882" y="4560"/>
                      <a:pt x="4609" y="238"/>
                    </a:cubicBezTo>
                    <a:cubicBezTo>
                      <a:pt x="4597" y="78"/>
                      <a:pt x="4483" y="1"/>
                      <a:pt x="4366"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6110663" y="1467918"/>
                <a:ext cx="116643" cy="523953"/>
              </a:xfrm>
              <a:custGeom>
                <a:rect b="b" l="l" r="r" t="t"/>
                <a:pathLst>
                  <a:path extrusionOk="0" h="23996" w="5342">
                    <a:moveTo>
                      <a:pt x="3939" y="1094"/>
                    </a:moveTo>
                    <a:cubicBezTo>
                      <a:pt x="4135" y="1094"/>
                      <a:pt x="4330" y="1106"/>
                      <a:pt x="4525" y="1133"/>
                    </a:cubicBezTo>
                    <a:cubicBezTo>
                      <a:pt x="3870" y="4442"/>
                      <a:pt x="4156" y="8062"/>
                      <a:pt x="4251" y="11384"/>
                    </a:cubicBezTo>
                    <a:cubicBezTo>
                      <a:pt x="4358" y="15277"/>
                      <a:pt x="4679" y="19170"/>
                      <a:pt x="4572" y="23076"/>
                    </a:cubicBezTo>
                    <a:cubicBezTo>
                      <a:pt x="4525" y="23064"/>
                      <a:pt x="4489" y="23052"/>
                      <a:pt x="4441" y="23040"/>
                    </a:cubicBezTo>
                    <a:cubicBezTo>
                      <a:pt x="3846" y="23028"/>
                      <a:pt x="3239" y="23016"/>
                      <a:pt x="2632" y="23016"/>
                    </a:cubicBezTo>
                    <a:cubicBezTo>
                      <a:pt x="2346" y="23016"/>
                      <a:pt x="2051" y="23003"/>
                      <a:pt x="1756" y="23003"/>
                    </a:cubicBezTo>
                    <a:cubicBezTo>
                      <a:pt x="1559" y="23003"/>
                      <a:pt x="1362" y="23009"/>
                      <a:pt x="1167" y="23028"/>
                    </a:cubicBezTo>
                    <a:cubicBezTo>
                      <a:pt x="1179" y="23016"/>
                      <a:pt x="1179" y="22992"/>
                      <a:pt x="1179" y="22969"/>
                    </a:cubicBezTo>
                    <a:cubicBezTo>
                      <a:pt x="1119" y="19123"/>
                      <a:pt x="1072" y="15277"/>
                      <a:pt x="1024" y="11431"/>
                    </a:cubicBezTo>
                    <a:cubicBezTo>
                      <a:pt x="988" y="8098"/>
                      <a:pt x="1310" y="4633"/>
                      <a:pt x="905" y="1311"/>
                    </a:cubicBezTo>
                    <a:lnTo>
                      <a:pt x="905" y="1311"/>
                    </a:lnTo>
                    <a:cubicBezTo>
                      <a:pt x="1024" y="1321"/>
                      <a:pt x="1142" y="1325"/>
                      <a:pt x="1261" y="1325"/>
                    </a:cubicBezTo>
                    <a:cubicBezTo>
                      <a:pt x="2146" y="1325"/>
                      <a:pt x="3046" y="1094"/>
                      <a:pt x="3939" y="1094"/>
                    </a:cubicBezTo>
                    <a:close/>
                    <a:moveTo>
                      <a:pt x="4933" y="1"/>
                    </a:moveTo>
                    <a:cubicBezTo>
                      <a:pt x="4854" y="1"/>
                      <a:pt x="4777" y="45"/>
                      <a:pt x="4751" y="144"/>
                    </a:cubicBezTo>
                    <a:cubicBezTo>
                      <a:pt x="4751" y="168"/>
                      <a:pt x="4739" y="192"/>
                      <a:pt x="4727" y="228"/>
                    </a:cubicBezTo>
                    <a:cubicBezTo>
                      <a:pt x="4666" y="228"/>
                      <a:pt x="4604" y="228"/>
                      <a:pt x="4542" y="228"/>
                    </a:cubicBezTo>
                    <a:cubicBezTo>
                      <a:pt x="3329" y="228"/>
                      <a:pt x="1894" y="238"/>
                      <a:pt x="738" y="680"/>
                    </a:cubicBezTo>
                    <a:cubicBezTo>
                      <a:pt x="708" y="667"/>
                      <a:pt x="676" y="660"/>
                      <a:pt x="643" y="660"/>
                    </a:cubicBezTo>
                    <a:cubicBezTo>
                      <a:pt x="560" y="660"/>
                      <a:pt x="478" y="705"/>
                      <a:pt x="453" y="799"/>
                    </a:cubicBezTo>
                    <a:cubicBezTo>
                      <a:pt x="429" y="811"/>
                      <a:pt x="405" y="811"/>
                      <a:pt x="369" y="823"/>
                    </a:cubicBezTo>
                    <a:cubicBezTo>
                      <a:pt x="215" y="906"/>
                      <a:pt x="238" y="1168"/>
                      <a:pt x="405" y="1228"/>
                    </a:cubicBezTo>
                    <a:cubicBezTo>
                      <a:pt x="0" y="4562"/>
                      <a:pt x="369" y="8086"/>
                      <a:pt x="429" y="11431"/>
                    </a:cubicBezTo>
                    <a:cubicBezTo>
                      <a:pt x="500" y="15277"/>
                      <a:pt x="500" y="19123"/>
                      <a:pt x="453" y="22969"/>
                    </a:cubicBezTo>
                    <a:cubicBezTo>
                      <a:pt x="453" y="23088"/>
                      <a:pt x="488" y="23171"/>
                      <a:pt x="560" y="23231"/>
                    </a:cubicBezTo>
                    <a:cubicBezTo>
                      <a:pt x="405" y="23409"/>
                      <a:pt x="453" y="23731"/>
                      <a:pt x="727" y="23802"/>
                    </a:cubicBezTo>
                    <a:cubicBezTo>
                      <a:pt x="1051" y="23898"/>
                      <a:pt x="1393" y="23916"/>
                      <a:pt x="1737" y="23916"/>
                    </a:cubicBezTo>
                    <a:cubicBezTo>
                      <a:pt x="1949" y="23916"/>
                      <a:pt x="2161" y="23909"/>
                      <a:pt x="2370" y="23909"/>
                    </a:cubicBezTo>
                    <a:cubicBezTo>
                      <a:pt x="3060" y="23909"/>
                      <a:pt x="3751" y="23897"/>
                      <a:pt x="4441" y="23885"/>
                    </a:cubicBezTo>
                    <a:cubicBezTo>
                      <a:pt x="4513" y="23885"/>
                      <a:pt x="4572" y="23862"/>
                      <a:pt x="4620" y="23838"/>
                    </a:cubicBezTo>
                    <a:cubicBezTo>
                      <a:pt x="4696" y="23942"/>
                      <a:pt x="4827" y="23995"/>
                      <a:pt x="4956" y="23995"/>
                    </a:cubicBezTo>
                    <a:cubicBezTo>
                      <a:pt x="5150" y="23995"/>
                      <a:pt x="5341" y="23874"/>
                      <a:pt x="5334" y="23623"/>
                    </a:cubicBezTo>
                    <a:cubicBezTo>
                      <a:pt x="5156" y="19861"/>
                      <a:pt x="5108" y="16087"/>
                      <a:pt x="5013" y="12324"/>
                    </a:cubicBezTo>
                    <a:cubicBezTo>
                      <a:pt x="4918" y="8538"/>
                      <a:pt x="5322" y="4693"/>
                      <a:pt x="5168" y="906"/>
                    </a:cubicBezTo>
                    <a:cubicBezTo>
                      <a:pt x="5251" y="752"/>
                      <a:pt x="5239" y="549"/>
                      <a:pt x="5144" y="406"/>
                    </a:cubicBezTo>
                    <a:cubicBezTo>
                      <a:pt x="5144" y="335"/>
                      <a:pt x="5144" y="263"/>
                      <a:pt x="5144" y="192"/>
                    </a:cubicBezTo>
                    <a:cubicBezTo>
                      <a:pt x="5137" y="72"/>
                      <a:pt x="5033" y="1"/>
                      <a:pt x="4933" y="1"/>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p:nvPr/>
            </p:nvSpPr>
            <p:spPr>
              <a:xfrm>
                <a:off x="5656906" y="2021421"/>
                <a:ext cx="617297" cy="30372"/>
              </a:xfrm>
              <a:custGeom>
                <a:rect b="b" l="l" r="r" t="t"/>
                <a:pathLst>
                  <a:path extrusionOk="0" h="1391" w="28271">
                    <a:moveTo>
                      <a:pt x="27676" y="0"/>
                    </a:moveTo>
                    <a:cubicBezTo>
                      <a:pt x="27668" y="0"/>
                      <a:pt x="27660" y="0"/>
                      <a:pt x="27651" y="1"/>
                    </a:cubicBezTo>
                    <a:cubicBezTo>
                      <a:pt x="22014" y="178"/>
                      <a:pt x="16422" y="410"/>
                      <a:pt x="10820" y="410"/>
                    </a:cubicBezTo>
                    <a:cubicBezTo>
                      <a:pt x="7394" y="410"/>
                      <a:pt x="3964" y="324"/>
                      <a:pt x="517" y="84"/>
                    </a:cubicBezTo>
                    <a:cubicBezTo>
                      <a:pt x="509" y="84"/>
                      <a:pt x="501" y="83"/>
                      <a:pt x="494" y="83"/>
                    </a:cubicBezTo>
                    <a:cubicBezTo>
                      <a:pt x="96" y="83"/>
                      <a:pt x="1" y="692"/>
                      <a:pt x="422" y="751"/>
                    </a:cubicBezTo>
                    <a:cubicBezTo>
                      <a:pt x="3691" y="1234"/>
                      <a:pt x="7004" y="1391"/>
                      <a:pt x="10333" y="1391"/>
                    </a:cubicBezTo>
                    <a:cubicBezTo>
                      <a:pt x="16110" y="1391"/>
                      <a:pt x="21933" y="918"/>
                      <a:pt x="27651" y="858"/>
                    </a:cubicBezTo>
                    <a:cubicBezTo>
                      <a:pt x="28262" y="846"/>
                      <a:pt x="28270" y="0"/>
                      <a:pt x="27676"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21"/>
            <p:cNvSpPr txBox="1"/>
            <p:nvPr/>
          </p:nvSpPr>
          <p:spPr>
            <a:xfrm>
              <a:off x="5295767" y="2054070"/>
              <a:ext cx="1354200" cy="27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2"/>
                  </a:solidFill>
                  <a:latin typeface="Fira Sans Extra Condensed Medium"/>
                  <a:ea typeface="Fira Sans Extra Condensed Medium"/>
                  <a:cs typeface="Fira Sans Extra Condensed Medium"/>
                  <a:sym typeface="Fira Sans Extra Condensed Medium"/>
                </a:rPr>
                <a:t>DEV STAGE 2</a:t>
              </a:r>
              <a:endParaRPr sz="1500">
                <a:solidFill>
                  <a:schemeClr val="dk2"/>
                </a:solidFill>
                <a:latin typeface="Fira Sans Extra Condensed Medium"/>
                <a:ea typeface="Fira Sans Extra Condensed Medium"/>
                <a:cs typeface="Fira Sans Extra Condensed Medium"/>
                <a:sym typeface="Fira Sans Extra Condensed Medium"/>
              </a:endParaRPr>
            </a:p>
          </p:txBody>
        </p:sp>
        <p:sp>
          <p:nvSpPr>
            <p:cNvPr id="201" name="Google Shape;201;p21"/>
            <p:cNvSpPr txBox="1"/>
            <p:nvPr/>
          </p:nvSpPr>
          <p:spPr>
            <a:xfrm>
              <a:off x="5231636" y="2858078"/>
              <a:ext cx="1418400" cy="7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50">
                  <a:solidFill>
                    <a:schemeClr val="dk2"/>
                  </a:solidFill>
                  <a:latin typeface="Open Sans"/>
                  <a:ea typeface="Open Sans"/>
                  <a:cs typeface="Open Sans"/>
                  <a:sym typeface="Open Sans"/>
                </a:rPr>
                <a:t>Develop and Test Organization Experience</a:t>
              </a:r>
              <a:endParaRPr sz="1050">
                <a:solidFill>
                  <a:schemeClr val="dk2"/>
                </a:solidFill>
                <a:latin typeface="Open Sans"/>
                <a:ea typeface="Open Sans"/>
                <a:cs typeface="Open Sans"/>
                <a:sym typeface="Open Sans"/>
              </a:endParaRPr>
            </a:p>
          </p:txBody>
        </p:sp>
      </p:grpSp>
      <p:pic>
        <p:nvPicPr>
          <p:cNvPr id="202" name="Google Shape;202;p21"/>
          <p:cNvPicPr preferRelativeResize="0"/>
          <p:nvPr/>
        </p:nvPicPr>
        <p:blipFill>
          <a:blip r:embed="rId4">
            <a:alphaModFix/>
          </a:blip>
          <a:stretch>
            <a:fillRect/>
          </a:stretch>
        </p:blipFill>
        <p:spPr>
          <a:xfrm>
            <a:off x="6762355" y="3119012"/>
            <a:ext cx="752394" cy="727866"/>
          </a:xfrm>
          <a:prstGeom prst="rect">
            <a:avLst/>
          </a:prstGeom>
          <a:noFill/>
          <a:ln>
            <a:noFill/>
          </a:ln>
        </p:spPr>
      </p:pic>
      <p:pic>
        <p:nvPicPr>
          <p:cNvPr id="203" name="Google Shape;203;p21"/>
          <p:cNvPicPr preferRelativeResize="0"/>
          <p:nvPr/>
        </p:nvPicPr>
        <p:blipFill>
          <a:blip r:embed="rId3">
            <a:alphaModFix/>
          </a:blip>
          <a:stretch>
            <a:fillRect/>
          </a:stretch>
        </p:blipFill>
        <p:spPr>
          <a:xfrm>
            <a:off x="5089929" y="749424"/>
            <a:ext cx="1405146" cy="1124078"/>
          </a:xfrm>
          <a:prstGeom prst="rect">
            <a:avLst/>
          </a:prstGeom>
          <a:noFill/>
          <a:ln>
            <a:noFill/>
          </a:ln>
        </p:spPr>
      </p:pic>
      <p:pic>
        <p:nvPicPr>
          <p:cNvPr id="204" name="Google Shape;204;p21"/>
          <p:cNvPicPr preferRelativeResize="0"/>
          <p:nvPr/>
        </p:nvPicPr>
        <p:blipFill>
          <a:blip r:embed="rId5">
            <a:alphaModFix/>
          </a:blip>
          <a:stretch>
            <a:fillRect/>
          </a:stretch>
        </p:blipFill>
        <p:spPr>
          <a:xfrm>
            <a:off x="5416201" y="1096015"/>
            <a:ext cx="752394" cy="727866"/>
          </a:xfrm>
          <a:prstGeom prst="rect">
            <a:avLst/>
          </a:prstGeom>
          <a:noFill/>
          <a:ln>
            <a:noFill/>
          </a:ln>
        </p:spPr>
      </p:pic>
      <p:pic>
        <p:nvPicPr>
          <p:cNvPr id="205" name="Google Shape;205;p21"/>
          <p:cNvPicPr preferRelativeResize="0"/>
          <p:nvPr/>
        </p:nvPicPr>
        <p:blipFill>
          <a:blip r:embed="rId3">
            <a:alphaModFix/>
          </a:blip>
          <a:stretch>
            <a:fillRect/>
          </a:stretch>
        </p:blipFill>
        <p:spPr>
          <a:xfrm>
            <a:off x="3806686" y="3084847"/>
            <a:ext cx="1405146" cy="1124078"/>
          </a:xfrm>
          <a:prstGeom prst="rect">
            <a:avLst/>
          </a:prstGeom>
          <a:noFill/>
          <a:ln>
            <a:noFill/>
          </a:ln>
        </p:spPr>
      </p:pic>
      <p:pic>
        <p:nvPicPr>
          <p:cNvPr id="206" name="Google Shape;206;p21"/>
          <p:cNvPicPr preferRelativeResize="0"/>
          <p:nvPr/>
        </p:nvPicPr>
        <p:blipFill>
          <a:blip r:embed="rId6">
            <a:alphaModFix/>
          </a:blip>
          <a:stretch>
            <a:fillRect/>
          </a:stretch>
        </p:blipFill>
        <p:spPr>
          <a:xfrm>
            <a:off x="4048671" y="3084840"/>
            <a:ext cx="823021" cy="796191"/>
          </a:xfrm>
          <a:prstGeom prst="rect">
            <a:avLst/>
          </a:prstGeom>
          <a:noFill/>
          <a:ln>
            <a:noFill/>
          </a:ln>
        </p:spPr>
      </p:pic>
      <p:pic>
        <p:nvPicPr>
          <p:cNvPr id="207" name="Google Shape;207;p21"/>
          <p:cNvPicPr preferRelativeResize="0"/>
          <p:nvPr/>
        </p:nvPicPr>
        <p:blipFill>
          <a:blip r:embed="rId3">
            <a:alphaModFix/>
          </a:blip>
          <a:stretch>
            <a:fillRect/>
          </a:stretch>
        </p:blipFill>
        <p:spPr>
          <a:xfrm>
            <a:off x="2523431" y="800070"/>
            <a:ext cx="1405146" cy="1124078"/>
          </a:xfrm>
          <a:prstGeom prst="rect">
            <a:avLst/>
          </a:prstGeom>
          <a:noFill/>
          <a:ln>
            <a:noFill/>
          </a:ln>
        </p:spPr>
      </p:pic>
      <p:pic>
        <p:nvPicPr>
          <p:cNvPr id="208" name="Google Shape;208;p21"/>
          <p:cNvPicPr preferRelativeResize="0"/>
          <p:nvPr/>
        </p:nvPicPr>
        <p:blipFill>
          <a:blip r:embed="rId7">
            <a:alphaModFix/>
          </a:blip>
          <a:stretch>
            <a:fillRect/>
          </a:stretch>
        </p:blipFill>
        <p:spPr>
          <a:xfrm>
            <a:off x="2863032" y="1146516"/>
            <a:ext cx="647988" cy="626863"/>
          </a:xfrm>
          <a:prstGeom prst="rect">
            <a:avLst/>
          </a:prstGeom>
          <a:noFill/>
          <a:ln>
            <a:noFill/>
          </a:ln>
        </p:spPr>
      </p:pic>
      <p:pic>
        <p:nvPicPr>
          <p:cNvPr id="209" name="Google Shape;209;p21"/>
          <p:cNvPicPr preferRelativeResize="0"/>
          <p:nvPr/>
        </p:nvPicPr>
        <p:blipFill>
          <a:blip r:embed="rId8">
            <a:alphaModFix/>
          </a:blip>
          <a:stretch>
            <a:fillRect/>
          </a:stretch>
        </p:blipFill>
        <p:spPr>
          <a:xfrm>
            <a:off x="1564743" y="3169506"/>
            <a:ext cx="647988" cy="626863"/>
          </a:xfrm>
          <a:prstGeom prst="rect">
            <a:avLst/>
          </a:prstGeom>
          <a:noFill/>
          <a:ln>
            <a:noFill/>
          </a:ln>
        </p:spPr>
      </p:pic>
      <p:sp>
        <p:nvSpPr>
          <p:cNvPr id="210" name="Google Shape;210;p21"/>
          <p:cNvSpPr txBox="1"/>
          <p:nvPr/>
        </p:nvSpPr>
        <p:spPr>
          <a:xfrm>
            <a:off x="467550" y="4208925"/>
            <a:ext cx="820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Open Sans"/>
                <a:ea typeface="Open Sans"/>
                <a:cs typeface="Open Sans"/>
                <a:sym typeface="Open Sans"/>
              </a:rPr>
              <a:t>We are currently nearing the end of Dev Stage 1, which will be finalized for our demo. A working model of </a:t>
            </a:r>
            <a:r>
              <a:rPr lang="en" sz="1500">
                <a:solidFill>
                  <a:schemeClr val="dk2"/>
                </a:solidFill>
                <a:latin typeface="Open Sans"/>
                <a:ea typeface="Open Sans"/>
                <a:cs typeface="Open Sans"/>
                <a:sym typeface="Open Sans"/>
              </a:rPr>
              <a:t>the Organizational and Benevolence experience will be available as well.</a:t>
            </a:r>
            <a:endParaRPr sz="1500">
              <a:solidFill>
                <a:schemeClr val="dk2"/>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